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3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B12B-387C-A54C-8892-E5B3570D7A4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69999"/>
            <a:ext cx="12192000" cy="812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71807" y="3111863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</a:t>
            </a:r>
            <a:r>
              <a:rPr lang="en-US" b="1" dirty="0" err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i</a:t>
            </a:r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6493" y="317863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(ii)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2208" y="5201920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(iii)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4624" y="2575225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(iv)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2208" y="1905725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1865" y="1291240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2665" y="4346497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(vii)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7751" y="5386586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(viii)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7378" y="1859014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(ix)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30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1</cp:revision>
  <dcterms:created xsi:type="dcterms:W3CDTF">2019-05-10T17:35:22Z</dcterms:created>
  <dcterms:modified xsi:type="dcterms:W3CDTF">2019-05-10T17:35:44Z</dcterms:modified>
</cp:coreProperties>
</file>