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>
        <p:scale>
          <a:sx n="63" d="100"/>
          <a:sy n="63" d="100"/>
        </p:scale>
        <p:origin x="8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1AF4-029A-B043-AAD9-6FA15D9F002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A5BE-B9AF-194C-8E9D-11C9AD18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480906" y="810881"/>
            <a:ext cx="9347199" cy="60736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79004" y="3434035"/>
            <a:ext cx="1551581" cy="66398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2540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027920" y="337325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z</a:t>
            </a:r>
            <a:endParaRPr lang="en-US" sz="3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4409" y="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v</a:t>
            </a:r>
            <a:endParaRPr lang="en-US" sz="3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629351" y="977687"/>
            <a:ext cx="1034387" cy="99101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2540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1427550" y="1474882"/>
            <a:ext cx="7470431" cy="4578016"/>
          </a:xfrm>
          <a:prstGeom prst="arc">
            <a:avLst>
              <a:gd name="adj1" fmla="val 17490326"/>
              <a:gd name="adj2" fmla="val 20894490"/>
            </a:avLst>
          </a:prstGeom>
          <a:ln w="635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081056" y="810881"/>
            <a:ext cx="0" cy="1306767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8022533" y="4500890"/>
            <a:ext cx="1828800" cy="0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52619" y="639011"/>
            <a:ext cx="0" cy="3157537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123002" y="3761340"/>
            <a:ext cx="4937760" cy="4089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475963" y="2369513"/>
            <a:ext cx="1353312" cy="0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696468" y="3300868"/>
            <a:ext cx="0" cy="941832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59551" y="1225737"/>
            <a:ext cx="771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Helvetica" charset="0"/>
                <a:ea typeface="Helvetica" charset="0"/>
                <a:cs typeface="Helvetica" charset="0"/>
              </a:rPr>
              <a:t>Δ</a:t>
            </a: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v</a:t>
            </a:r>
            <a:endParaRPr lang="en-US" sz="2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8646" y="2392387"/>
            <a:ext cx="771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Helvetica" charset="0"/>
                <a:ea typeface="Helvetica" charset="0"/>
                <a:cs typeface="Helvetica" charset="0"/>
              </a:rPr>
              <a:t>Δ</a:t>
            </a: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z</a:t>
            </a:r>
            <a:endParaRPr lang="en-US" sz="2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18161" y="3176925"/>
            <a:ext cx="1065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>
                <a:latin typeface="Helvetica" charset="0"/>
                <a:ea typeface="Helvetica" charset="0"/>
                <a:cs typeface="Helvetica" charset="0"/>
              </a:rPr>
              <a:t>ω</a:t>
            </a:r>
            <a:r>
              <a:rPr lang="el-GR" sz="2500" smtClean="0">
                <a:latin typeface="Helvetica" charset="0"/>
                <a:ea typeface="Helvetica" charset="0"/>
                <a:cs typeface="Helvetica" charset="0"/>
              </a:rPr>
              <a:t>Δ</a:t>
            </a:r>
            <a:r>
              <a:rPr lang="en-US" sz="2500" dirty="0">
                <a:latin typeface="Helvetica" charset="0"/>
                <a:ea typeface="Helvetica" charset="0"/>
                <a:cs typeface="Helvetica" charset="0"/>
              </a:rPr>
              <a:t>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71170" y="4615344"/>
            <a:ext cx="13680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Helvetica" charset="0"/>
                <a:ea typeface="Helvetica" charset="0"/>
                <a:cs typeface="Helvetica" charset="0"/>
              </a:rPr>
              <a:t>Δ</a:t>
            </a: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v/</a:t>
            </a:r>
            <a:r>
              <a:rPr lang="el-GR" sz="2500" dirty="0" smtClean="0">
                <a:latin typeface="Helvetica" charset="0"/>
                <a:ea typeface="Helvetica" charset="0"/>
                <a:cs typeface="Helvetica" charset="0"/>
              </a:rPr>
              <a:t>ω</a:t>
            </a:r>
            <a:endParaRPr lang="en-US" sz="25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064985" y="1464264"/>
            <a:ext cx="182880" cy="0"/>
          </a:xfrm>
          <a:prstGeom prst="line">
            <a:avLst/>
          </a:prstGeom>
          <a:ln w="635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30640" y="3669375"/>
            <a:ext cx="0" cy="182880"/>
          </a:xfrm>
          <a:prstGeom prst="line">
            <a:avLst/>
          </a:prstGeom>
          <a:ln w="635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821137" y="3081055"/>
            <a:ext cx="1144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sz="2500" baseline="-25000" dirty="0" smtClean="0"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l-GR" sz="2500" dirty="0" smtClean="0">
                <a:latin typeface="Helvetica" charset="0"/>
                <a:ea typeface="Helvetica" charset="0"/>
                <a:cs typeface="Helvetica" charset="0"/>
              </a:rPr>
              <a:t>ω</a:t>
            </a:r>
            <a:endParaRPr lang="en-US" sz="25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50896" y="1151047"/>
            <a:ext cx="771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sz="2500" baseline="-25000" dirty="0" smtClean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5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1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4</cp:revision>
  <dcterms:created xsi:type="dcterms:W3CDTF">2019-04-29T17:09:32Z</dcterms:created>
  <dcterms:modified xsi:type="dcterms:W3CDTF">2019-04-29T18:00:25Z</dcterms:modified>
</cp:coreProperties>
</file>