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243776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52" d="100"/>
          <a:sy n="52" d="100"/>
        </p:scale>
        <p:origin x="26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1122363"/>
            <a:ext cx="182832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3602038"/>
            <a:ext cx="182832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365125"/>
            <a:ext cx="525643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365125"/>
            <a:ext cx="154645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1709739"/>
            <a:ext cx="2102572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4589464"/>
            <a:ext cx="210257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1825625"/>
            <a:ext cx="1036050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1825625"/>
            <a:ext cx="1036050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365126"/>
            <a:ext cx="2102572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1681163"/>
            <a:ext cx="103128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2505075"/>
            <a:ext cx="103128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1681163"/>
            <a:ext cx="10363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2505075"/>
            <a:ext cx="1036367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457200"/>
            <a:ext cx="78624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987426"/>
            <a:ext cx="1234118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2057400"/>
            <a:ext cx="78624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457200"/>
            <a:ext cx="78624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987426"/>
            <a:ext cx="1234118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2057400"/>
            <a:ext cx="78624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365126"/>
            <a:ext cx="21025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825625"/>
            <a:ext cx="210257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6356351"/>
            <a:ext cx="5484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6066-CADE-FE4F-A2AD-B54EDEAEA7E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6356351"/>
            <a:ext cx="8227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6356351"/>
            <a:ext cx="5484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C058-E8EE-EC46-AAA0-804918DC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22" y="117991"/>
            <a:ext cx="10182897" cy="1325563"/>
          </a:xfrm>
        </p:spPr>
        <p:txBody>
          <a:bodyPr/>
          <a:lstStyle/>
          <a:p>
            <a:r>
              <a:rPr lang="en-US" smtClean="0"/>
              <a:t> (a)     Thermal </a:t>
            </a:r>
            <a:r>
              <a:rPr lang="en-US" dirty="0" smtClean="0"/>
              <a:t>Conductivity (</a:t>
            </a:r>
            <a:r>
              <a:rPr lang="en-US" dirty="0"/>
              <a:t>W</a:t>
            </a:r>
            <a:r>
              <a:rPr lang="en-US" dirty="0" smtClean="0"/>
              <a:t>/˚K @ 10˚K)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62" y="529479"/>
            <a:ext cx="887505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9678" y="3097314"/>
            <a:ext cx="1511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0.7 </a:t>
            </a:r>
            <a:r>
              <a:rPr lang="en-US" dirty="0"/>
              <a:t>(x2?)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8937" y="1855042"/>
            <a:ext cx="388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75 </a:t>
            </a:r>
            <a:r>
              <a:rPr lang="en-US" dirty="0"/>
              <a:t>(300 kg x 4 brass screws, Au coat)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10794" y="2370805"/>
            <a:ext cx="926926" cy="10035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7977" y="5564834"/>
            <a:ext cx="414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12 </a:t>
            </a:r>
            <a:r>
              <a:rPr lang="en-US" dirty="0"/>
              <a:t>(300 kg x 4 screws, Au coat)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927175" y="4857337"/>
            <a:ext cx="330802" cy="9844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196" y="4414527"/>
            <a:ext cx="3339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100 </a:t>
            </a:r>
            <a:r>
              <a:rPr lang="en-US" dirty="0"/>
              <a:t>(indium solder)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5408" y="4050836"/>
            <a:ext cx="1127342" cy="7188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58353" y="4857337"/>
            <a:ext cx="3339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0.5 </a:t>
            </a:r>
            <a:r>
              <a:rPr lang="en-US" dirty="0"/>
              <a:t>(grease, 3 cm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717249" y="4691527"/>
            <a:ext cx="153630" cy="276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1737" y="1239675"/>
            <a:ext cx="414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12 </a:t>
            </a:r>
            <a:r>
              <a:rPr lang="en-US" dirty="0"/>
              <a:t>(300 kg x 4 screws, Au coat)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87613" y="1649299"/>
            <a:ext cx="753407" cy="3039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196" y="1808641"/>
            <a:ext cx="414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10 </a:t>
            </a:r>
            <a:r>
              <a:rPr lang="en-US" dirty="0"/>
              <a:t>(grease to cold head, not shown)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677" y="5702132"/>
            <a:ext cx="414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Total: 0.6 </a:t>
            </a:r>
            <a:r>
              <a:rPr lang="en-US" dirty="0"/>
              <a:t>(cold head to skimmer)</a:t>
            </a:r>
            <a:r>
              <a:rPr lang="en-US" sz="3000" dirty="0"/>
              <a:t>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5" y="597122"/>
            <a:ext cx="8875059" cy="685800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2183762" y="185634"/>
            <a:ext cx="12954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(b)      Radiative Heat Load (</a:t>
            </a:r>
            <a:r>
              <a:rPr lang="en-US" dirty="0" err="1" smtClean="0"/>
              <a:t>mW</a:t>
            </a:r>
            <a:r>
              <a:rPr lang="en-US" dirty="0" smtClean="0"/>
              <a:t> @ 285˚K)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8459930" y="1922685"/>
                <a:ext cx="38863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105 </a:t>
                </a:r>
                <a:r>
                  <a:rPr lang="en-US" dirty="0"/>
                  <a:t>(clamp block,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.04</m:t>
                    </m:r>
                  </m:oMath>
                </a14:m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930" y="1922685"/>
                <a:ext cx="3886383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60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18459929" y="2438449"/>
            <a:ext cx="1018784" cy="56367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991420" y="5544794"/>
                <a:ext cx="41473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120 </a:t>
                </a:r>
                <a:r>
                  <a:rPr lang="en-US" dirty="0"/>
                  <a:t>(cylinder,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.04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420" y="5544794"/>
                <a:ext cx="4147342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377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31" idx="1"/>
          </p:cNvCxnSpPr>
          <p:nvPr/>
        </p:nvCxnSpPr>
        <p:spPr>
          <a:xfrm flipH="1" flipV="1">
            <a:off x="20660618" y="4837297"/>
            <a:ext cx="330802" cy="9844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2489189" y="4482170"/>
                <a:ext cx="3339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40 </a:t>
                </a:r>
                <a:r>
                  <a:rPr lang="en-US" dirty="0"/>
                  <a:t>(skimmer,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10)</a:t>
                </a:r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189" y="4482170"/>
                <a:ext cx="3339416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4380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4756402" y="3966624"/>
            <a:ext cx="638827" cy="870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1799346" y="4924980"/>
                <a:ext cx="3339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15 </a:t>
                </a:r>
                <a:r>
                  <a:rPr lang="en-US" dirty="0"/>
                  <a:t>(steel cover,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en-US" dirty="0"/>
                  <a:t>7)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346" y="4924980"/>
                <a:ext cx="3339416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4197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 flipV="1">
            <a:off x="21633190" y="4482171"/>
            <a:ext cx="178682" cy="553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434670" y="1997412"/>
                <a:ext cx="41473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20 </a:t>
                </a:r>
                <a:r>
                  <a:rPr lang="en-US" dirty="0"/>
                  <a:t>(braid, </a:t>
                </a:r>
                <a:r>
                  <a:rPr lang="en-US" dirty="0" err="1"/>
                  <a:t>mylar</a:t>
                </a:r>
                <a:r>
                  <a:rPr lang="en-US" dirty="0"/>
                  <a:t> foil cover,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en-US" dirty="0"/>
                  <a:t>1)</a:t>
                </a: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70" y="1997412"/>
                <a:ext cx="4147342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352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14756402" y="2551411"/>
            <a:ext cx="1824505" cy="6031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434670" y="5769775"/>
            <a:ext cx="414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Total: 300 </a:t>
            </a:r>
            <a:r>
              <a:rPr lang="en-US" dirty="0"/>
              <a:t>(cold head to skimmer)</a:t>
            </a:r>
            <a:r>
              <a:rPr lang="en-US" sz="3000" dirty="0"/>
              <a:t>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8459929" y="2212210"/>
            <a:ext cx="27974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459930" y="1523722"/>
                <a:ext cx="44008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26 </a:t>
                </a:r>
                <a:r>
                  <a:rPr lang="en-US" dirty="0"/>
                  <a:t>(clamp block, </a:t>
                </a:r>
                <a:r>
                  <a:rPr lang="en-US" dirty="0" err="1"/>
                  <a:t>mylar</a:t>
                </a:r>
                <a:r>
                  <a:rPr lang="en-US" dirty="0"/>
                  <a:t> foil cover,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930" y="1523722"/>
                <a:ext cx="4400811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318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8809</TotalTime>
  <Words>166</Words>
  <Application>Microsoft Macintosh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 (a)     Thermal Conductivity (W/˚K @ 10˚K)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(a)     Thermal Conductivity (W/˚K @ 10˚K)</dc:title>
  <dc:creator>David Reens</dc:creator>
  <cp:lastModifiedBy>David Reens</cp:lastModifiedBy>
  <cp:revision>2</cp:revision>
  <dcterms:created xsi:type="dcterms:W3CDTF">2019-05-09T14:52:43Z</dcterms:created>
  <dcterms:modified xsi:type="dcterms:W3CDTF">2019-05-15T17:42:14Z</dcterms:modified>
</cp:coreProperties>
</file>