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18"/>
  </p:normalViewPr>
  <p:slideViewPr>
    <p:cSldViewPr snapToGrid="0" snapToObjects="1">
      <p:cViewPr>
        <p:scale>
          <a:sx n="67" d="100"/>
          <a:sy n="67" d="100"/>
        </p:scale>
        <p:origin x="44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95781"/>
            <a:ext cx="10363200" cy="382016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3261"/>
            <a:ext cx="9144000" cy="264921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84200"/>
            <a:ext cx="262890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84200"/>
            <a:ext cx="773430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35583"/>
            <a:ext cx="10515600" cy="456437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343143"/>
            <a:ext cx="10515600" cy="24002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21000"/>
            <a:ext cx="51816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21000"/>
            <a:ext cx="51816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2"/>
            <a:ext cx="105156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89861"/>
            <a:ext cx="5157787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008120"/>
            <a:ext cx="5157787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89861"/>
            <a:ext cx="5183188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008120"/>
            <a:ext cx="5183188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79882"/>
            <a:ext cx="6172200" cy="7797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79882"/>
            <a:ext cx="6172200" cy="77978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2B-387C-A54C-8892-E5B3570D7A4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4202"/>
            <a:ext cx="105156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21000"/>
            <a:ext cx="105156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6B12B-387C-A54C-8892-E5B3570D7A4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170162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20552-30B9-D046-AA64-FE3F6283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192000" cy="6858000"/>
            <a:chOff x="1" y="1143000"/>
            <a:chExt cx="12192000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25"/>
            <a:stretch/>
          </p:blipFill>
          <p:spPr>
            <a:xfrm>
              <a:off x="1" y="1143000"/>
              <a:ext cx="12192000" cy="6858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371807" y="4254863"/>
              <a:ext cx="2442754" cy="369332"/>
            </a:xfrm>
            <a:prstGeom prst="rect">
              <a:avLst/>
            </a:prstGeom>
            <a:noFill/>
            <a:effectLst>
              <a:glow>
                <a:schemeClr val="bg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glow rad="50800">
                      <a:schemeClr val="bg1">
                        <a:alpha val="50000"/>
                      </a:schemeClr>
                    </a:glow>
                    <a:outerShdw blurRad="127000" dir="5400000" algn="ctr" rotWithShape="0">
                      <a:schemeClr val="bg1"/>
                    </a:outerShdw>
                  </a:effectLst>
                </a:rPr>
                <a:t>(</a:t>
              </a:r>
              <a:r>
                <a:rPr lang="en-US" b="1" dirty="0" err="1">
                  <a:effectLst>
                    <a:glow rad="50800">
                      <a:schemeClr val="bg1">
                        <a:alpha val="50000"/>
                      </a:schemeClr>
                    </a:glow>
                    <a:outerShdw blurRad="127000" dir="5400000" algn="ctr" rotWithShape="0">
                      <a:schemeClr val="bg1"/>
                    </a:outerShdw>
                  </a:effectLst>
                </a:rPr>
                <a:t>i</a:t>
              </a:r>
              <a:r>
                <a:rPr lang="en-US" b="1" dirty="0">
                  <a:effectLst>
                    <a:glow rad="50800">
                      <a:schemeClr val="bg1">
                        <a:alpha val="50000"/>
                      </a:schemeClr>
                    </a:glow>
                    <a:outerShdw blurRad="127000" dir="5400000" algn="ctr" rotWithShape="0">
                      <a:schemeClr val="bg1"/>
                    </a:outerShdw>
                  </a:effectLst>
                </a:rPr>
                <a:t>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66493" y="1460863"/>
              <a:ext cx="2442754" cy="369332"/>
            </a:xfrm>
            <a:prstGeom prst="rect">
              <a:avLst/>
            </a:prstGeom>
            <a:noFill/>
            <a:effectLst>
              <a:glow>
                <a:schemeClr val="bg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glow rad="50800">
                      <a:schemeClr val="bg1">
                        <a:alpha val="50000"/>
                      </a:schemeClr>
                    </a:glow>
                    <a:outerShdw blurRad="127000" dir="5400000" algn="ctr" rotWithShape="0">
                      <a:schemeClr val="bg1"/>
                    </a:outerShdw>
                  </a:effectLst>
                </a:rPr>
                <a:t>(ii)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22208" y="6344920"/>
              <a:ext cx="2442754" cy="369332"/>
            </a:xfrm>
            <a:prstGeom prst="rect">
              <a:avLst/>
            </a:prstGeom>
            <a:noFill/>
            <a:effectLst>
              <a:glow>
                <a:schemeClr val="bg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glow rad="50800">
                      <a:schemeClr val="bg1">
                        <a:alpha val="50000"/>
                      </a:schemeClr>
                    </a:glow>
                    <a:outerShdw blurRad="127000" dir="5400000" algn="ctr" rotWithShape="0">
                      <a:schemeClr val="bg1"/>
                    </a:outerShdw>
                  </a:effectLst>
                </a:rPr>
                <a:t>(iii)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4624" y="3718225"/>
              <a:ext cx="2442754" cy="369332"/>
            </a:xfrm>
            <a:prstGeom prst="rect">
              <a:avLst/>
            </a:prstGeom>
            <a:noFill/>
            <a:effectLst>
              <a:glow>
                <a:schemeClr val="bg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glow rad="50800">
                      <a:schemeClr val="bg1">
                        <a:alpha val="50000"/>
                      </a:schemeClr>
                    </a:glow>
                    <a:outerShdw blurRad="127000" dir="5400000" algn="ctr" rotWithShape="0">
                      <a:schemeClr val="bg1"/>
                    </a:outerShdw>
                  </a:effectLst>
                </a:rPr>
                <a:t>(iv)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22208" y="3048725"/>
              <a:ext cx="2442754" cy="369332"/>
            </a:xfrm>
            <a:prstGeom prst="rect">
              <a:avLst/>
            </a:prstGeom>
            <a:noFill/>
            <a:effectLst>
              <a:glow>
                <a:schemeClr val="bg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glow rad="50800">
                      <a:schemeClr val="bg1">
                        <a:alpha val="50000"/>
                      </a:schemeClr>
                    </a:glow>
                    <a:outerShdw blurRad="127000" dir="5400000" algn="ctr" rotWithShape="0">
                      <a:schemeClr val="bg1"/>
                    </a:outerShdw>
                  </a:effectLst>
                </a:rPr>
                <a:t>(v)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51865" y="2434240"/>
              <a:ext cx="2442754" cy="369332"/>
            </a:xfrm>
            <a:prstGeom prst="rect">
              <a:avLst/>
            </a:prstGeom>
            <a:noFill/>
            <a:effectLst>
              <a:glow>
                <a:schemeClr val="bg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glow rad="50800">
                      <a:schemeClr val="bg1">
                        <a:alpha val="50000"/>
                      </a:schemeClr>
                    </a:glow>
                    <a:outerShdw blurRad="127000" dir="5400000" algn="ctr" rotWithShape="0">
                      <a:schemeClr val="bg1"/>
                    </a:outerShdw>
                  </a:effectLst>
                </a:rPr>
                <a:t>(vi)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42665" y="5489497"/>
              <a:ext cx="2442754" cy="369332"/>
            </a:xfrm>
            <a:prstGeom prst="rect">
              <a:avLst/>
            </a:prstGeom>
            <a:noFill/>
            <a:effectLst>
              <a:glow>
                <a:schemeClr val="bg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glow rad="50800">
                      <a:schemeClr val="bg1">
                        <a:alpha val="50000"/>
                      </a:schemeClr>
                    </a:glow>
                    <a:outerShdw blurRad="127000" dir="5400000" algn="ctr" rotWithShape="0">
                      <a:schemeClr val="bg1"/>
                    </a:outerShdw>
                  </a:effectLst>
                </a:rPr>
                <a:t>(vii)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67751" y="6529586"/>
              <a:ext cx="2442754" cy="369332"/>
            </a:xfrm>
            <a:prstGeom prst="rect">
              <a:avLst/>
            </a:prstGeom>
            <a:noFill/>
            <a:effectLst>
              <a:glow>
                <a:schemeClr val="bg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glow rad="50800">
                      <a:schemeClr val="bg1">
                        <a:alpha val="50000"/>
                      </a:schemeClr>
                    </a:glow>
                    <a:outerShdw blurRad="127000" dir="5400000" algn="ctr" rotWithShape="0">
                      <a:schemeClr val="bg1"/>
                    </a:outerShdw>
                  </a:effectLst>
                </a:rPr>
                <a:t>(viii)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17378" y="3002014"/>
              <a:ext cx="2442754" cy="369332"/>
            </a:xfrm>
            <a:prstGeom prst="rect">
              <a:avLst/>
            </a:prstGeom>
            <a:noFill/>
            <a:effectLst>
              <a:glow>
                <a:schemeClr val="bg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b="1">
                  <a:effectLst>
                    <a:glow rad="50800">
                      <a:schemeClr val="bg1">
                        <a:alpha val="50000"/>
                      </a:schemeClr>
                    </a:glow>
                    <a:outerShdw blurRad="127000" dir="5400000" algn="ctr" rotWithShape="0">
                      <a:schemeClr val="bg1"/>
                    </a:outerShdw>
                  </a:effectLst>
                </a:rPr>
                <a:t>(ix)</a:t>
              </a:r>
              <a:endParaRPr lang="en-US" b="1" dirty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12191999" cy="29472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-15766" y="-57038"/>
            <a:ext cx="2442754" cy="646331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(a)</a:t>
            </a:r>
            <a:endParaRPr lang="en-US" sz="3600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6800962"/>
            <a:ext cx="2442754" cy="646331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b="1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(b)</a:t>
            </a:r>
            <a:endParaRPr lang="en-US" sz="3600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6469" y="7986965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</a:t>
            </a:r>
            <a:r>
              <a:rPr lang="en-US" b="1" dirty="0" err="1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i</a:t>
            </a:r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3738" y="8110221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(ii</a:t>
            </a:r>
            <a:r>
              <a:rPr lang="en-US" b="1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i</a:t>
            </a:r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79453" y="9189452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(i</a:t>
            </a:r>
            <a:r>
              <a:rPr lang="en-US" b="1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i)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69223" y="7545195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(iv</a:t>
            </a:r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48710" y="8809235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(v</a:t>
            </a:r>
            <a:r>
              <a:rPr lang="en-US" b="1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51178" y="9493424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(vi</a:t>
            </a:r>
            <a:r>
              <a:rPr lang="en-US" b="1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09048" y="9656580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(viii)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46373" y="7017727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(ix</a:t>
            </a:r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97247" y="7353970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(x</a:t>
            </a:r>
            <a:r>
              <a:rPr lang="en-US" b="1" dirty="0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932433" y="7336013"/>
            <a:ext cx="498249" cy="594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87626" y="9739935"/>
            <a:ext cx="2442754" cy="369332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(vii</a:t>
            </a:r>
            <a:r>
              <a:rPr lang="en-US" b="1" smtClean="0">
                <a:effectLst>
                  <a:glow rad="50800">
                    <a:schemeClr val="bg1">
                      <a:alpha val="50000"/>
                    </a:schemeClr>
                  </a:glow>
                  <a:outerShdw blurRad="127000" dir="5400000" algn="ctr" rotWithShape="0">
                    <a:schemeClr val="bg1"/>
                  </a:outerShdw>
                </a:effectLst>
              </a:rPr>
              <a:t>)</a:t>
            </a:r>
            <a:endParaRPr lang="en-US" b="1" dirty="0">
              <a:effectLst>
                <a:glow rad="50800">
                  <a:schemeClr val="bg1">
                    <a:alpha val="50000"/>
                  </a:schemeClr>
                </a:glow>
                <a:outerShdw blurRad="127000" dir="5400000" algn="ctr" rotWithShape="0">
                  <a:schemeClr val="bg1"/>
                </a:outerShdw>
              </a:effectLst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435366" y="9196552"/>
            <a:ext cx="388882" cy="421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63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David Reens</cp:lastModifiedBy>
  <cp:revision>3</cp:revision>
  <dcterms:created xsi:type="dcterms:W3CDTF">2019-05-10T17:35:22Z</dcterms:created>
  <dcterms:modified xsi:type="dcterms:W3CDTF">2019-05-15T17:57:28Z</dcterms:modified>
</cp:coreProperties>
</file>