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A33"/>
    <a:srgbClr val="9963AC"/>
    <a:srgbClr val="E7A637"/>
    <a:srgbClr val="F9C551"/>
    <a:srgbClr val="D47045"/>
    <a:srgbClr val="308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C188-389F-5242-B56F-FD1883FDC72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77BA-EB30-2944-900A-B9AFDD7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1" t="3190" r="7329" b="50520"/>
          <a:stretch/>
        </p:blipFill>
        <p:spPr>
          <a:xfrm>
            <a:off x="582200" y="714375"/>
            <a:ext cx="6364937" cy="5929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3929" y="3679031"/>
            <a:ext cx="213971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198563" algn="l"/>
              </a:tabLst>
            </a:pPr>
            <a:r>
              <a:rPr lang="en-US" sz="2400" dirty="0" smtClean="0">
                <a:solidFill>
                  <a:srgbClr val="308FCA"/>
                </a:solidFill>
              </a:rPr>
              <a:t>Blue </a:t>
            </a:r>
            <a:r>
              <a:rPr lang="en-US" sz="2400" dirty="0" smtClean="0">
                <a:solidFill>
                  <a:srgbClr val="308FCA"/>
                </a:solidFill>
              </a:rPr>
              <a:t>	</a:t>
            </a:r>
            <a:r>
              <a:rPr lang="en-US" sz="2400" dirty="0" smtClean="0">
                <a:solidFill>
                  <a:srgbClr val="308FCA"/>
                </a:solidFill>
              </a:rPr>
              <a:t>VSF</a:t>
            </a:r>
            <a:r>
              <a:rPr lang="en-US" sz="2400" baseline="30000" dirty="0" smtClean="0">
                <a:solidFill>
                  <a:srgbClr val="308FCA"/>
                </a:solidFill>
              </a:rPr>
              <a:t>2</a:t>
            </a:r>
            <a:endParaRPr lang="en-US" sz="2400" baseline="30000" dirty="0" smtClean="0">
              <a:solidFill>
                <a:srgbClr val="308FCA"/>
              </a:solidFill>
            </a:endParaRPr>
          </a:p>
          <a:p>
            <a:pPr>
              <a:tabLst>
                <a:tab pos="1198563" algn="l"/>
              </a:tabLst>
            </a:pPr>
            <a:r>
              <a:rPr lang="en-US" sz="2400" dirty="0" smtClean="0">
                <a:solidFill>
                  <a:srgbClr val="D47045"/>
                </a:solidFill>
              </a:rPr>
              <a:t>Red </a:t>
            </a:r>
            <a:r>
              <a:rPr lang="en-US" sz="2400" dirty="0">
                <a:solidFill>
                  <a:srgbClr val="D47045"/>
                </a:solidFill>
              </a:rPr>
              <a:t>	</a:t>
            </a:r>
            <a:r>
              <a:rPr lang="en-US" sz="2400" dirty="0" smtClean="0">
                <a:solidFill>
                  <a:srgbClr val="D47045"/>
                </a:solidFill>
              </a:rPr>
              <a:t>VSF </a:t>
            </a:r>
            <a:endParaRPr lang="en-US" sz="2400" dirty="0" smtClean="0">
              <a:solidFill>
                <a:srgbClr val="D47045"/>
              </a:solidFill>
            </a:endParaRPr>
          </a:p>
          <a:p>
            <a:pPr>
              <a:tabLst>
                <a:tab pos="1198563" algn="l"/>
              </a:tabLst>
            </a:pPr>
            <a:r>
              <a:rPr lang="en-US" sz="2400" dirty="0" smtClean="0">
                <a:solidFill>
                  <a:srgbClr val="E7A637"/>
                </a:solidFill>
              </a:rPr>
              <a:t>Yellow 	</a:t>
            </a:r>
            <a:r>
              <a:rPr lang="en-US" sz="2400" dirty="0" smtClean="0">
                <a:solidFill>
                  <a:srgbClr val="E7A637"/>
                </a:solidFill>
              </a:rPr>
              <a:t>SF</a:t>
            </a:r>
            <a:endParaRPr lang="en-US" sz="2400" dirty="0" smtClean="0">
              <a:solidFill>
                <a:srgbClr val="E7A637"/>
              </a:solidFill>
            </a:endParaRPr>
          </a:p>
          <a:p>
            <a:pPr>
              <a:tabLst>
                <a:tab pos="1198563" algn="l"/>
              </a:tabLst>
            </a:pPr>
            <a:r>
              <a:rPr lang="en-US" sz="2400" dirty="0" smtClean="0">
                <a:solidFill>
                  <a:srgbClr val="9963AC"/>
                </a:solidFill>
              </a:rPr>
              <a:t>Purple 	</a:t>
            </a:r>
            <a:r>
              <a:rPr lang="en-US" sz="2400" dirty="0" smtClean="0">
                <a:solidFill>
                  <a:srgbClr val="9963AC"/>
                </a:solidFill>
              </a:rPr>
              <a:t>F</a:t>
            </a:r>
            <a:endParaRPr lang="en-US" sz="2400" dirty="0" smtClean="0">
              <a:solidFill>
                <a:srgbClr val="9963AC"/>
              </a:solidFill>
            </a:endParaRPr>
          </a:p>
          <a:p>
            <a:pPr>
              <a:tabLst>
                <a:tab pos="1198563" algn="l"/>
              </a:tabLst>
            </a:pPr>
            <a:r>
              <a:rPr lang="en-US" sz="2400" dirty="0" smtClean="0">
                <a:solidFill>
                  <a:srgbClr val="819A33"/>
                </a:solidFill>
              </a:rPr>
              <a:t>Green 	</a:t>
            </a:r>
            <a:r>
              <a:rPr lang="en-US" sz="2400" dirty="0" smtClean="0">
                <a:solidFill>
                  <a:srgbClr val="819A33"/>
                </a:solidFill>
              </a:rPr>
              <a:t>S=1</a:t>
            </a:r>
            <a:endParaRPr lang="en-US" sz="2400" dirty="0" smtClean="0">
              <a:solidFill>
                <a:srgbClr val="819A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4672" y="6000749"/>
            <a:ext cx="271462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2200" y="4086225"/>
            <a:ext cx="432213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28925" y="728663"/>
            <a:ext cx="211455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9923</TotalTime>
  <Words>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2</cp:revision>
  <dcterms:created xsi:type="dcterms:W3CDTF">2019-05-08T20:23:45Z</dcterms:created>
  <dcterms:modified xsi:type="dcterms:W3CDTF">2019-05-15T17:46:53Z</dcterms:modified>
</cp:coreProperties>
</file>