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C996-B47B-4D3D-920A-92492482BD2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862F7-3A49-4170-9DA8-6C43D735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Dave’s Thesis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lieu of formal Latex, for now</a:t>
            </a:r>
          </a:p>
          <a:p>
            <a:r>
              <a:rPr lang="en-US" dirty="0" smtClean="0"/>
              <a:t>1/24/19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Peak Density Obtained after improvements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Long time measurements enabled by </a:t>
            </a:r>
            <a:r>
              <a:rPr lang="en-US" dirty="0" err="1" smtClean="0"/>
              <a:t>cryo</a:t>
            </a: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Robust detection of a BEC of OH radicals</a:t>
            </a:r>
          </a:p>
        </p:txBody>
      </p:sp>
    </p:spTree>
    <p:extLst>
      <p:ext uri="{BB962C8B-B14F-4D97-AF65-F5344CB8AC3E}">
        <p14:creationId xmlns:p14="http://schemas.microsoft.com/office/powerpoint/2010/main" val="188820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Sourcing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Skimming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Focusing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Decelerating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Trapping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Colliding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Condensing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Molecular Spectroscopy and Notation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Angular Momentum Coupling and Hund’s Cases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External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Supersonic Expansion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Carrier Gas Selection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Pulsed Valves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Discharge</a:t>
            </a:r>
          </a:p>
        </p:txBody>
      </p:sp>
    </p:spTree>
    <p:extLst>
      <p:ext uri="{BB962C8B-B14F-4D97-AF65-F5344CB8AC3E}">
        <p14:creationId xmlns:p14="http://schemas.microsoft.com/office/powerpoint/2010/main" val="10689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Aerodynamic Skimming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smtClean="0"/>
              <a:t>Cryogenic Skimming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Manufacturing</a:t>
            </a:r>
          </a:p>
        </p:txBody>
      </p:sp>
    </p:spTree>
    <p:extLst>
      <p:ext uri="{BB962C8B-B14F-4D97-AF65-F5344CB8AC3E}">
        <p14:creationId xmlns:p14="http://schemas.microsoft.com/office/powerpoint/2010/main" val="173781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Phase Space Matching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Magnification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Hexapole Formula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Hexapole Compare and Contrast</a:t>
            </a:r>
          </a:p>
        </p:txBody>
      </p:sp>
    </p:spTree>
    <p:extLst>
      <p:ext uri="{BB962C8B-B14F-4D97-AF65-F5344CB8AC3E}">
        <p14:creationId xmlns:p14="http://schemas.microsoft.com/office/powerpoint/2010/main" val="23314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Decelerating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Optimizing pin geometry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Alternative Charging configurations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HV Isolation strategies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Manufacturing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4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 history of OH traps in our experiment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Other relevant traps in the field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Spin-flip losses, dipolar enhancement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Dynamical phenomenon, Chaos, Long escape times</a:t>
            </a:r>
          </a:p>
        </p:txBody>
      </p:sp>
    </p:spTree>
    <p:extLst>
      <p:ext uri="{BB962C8B-B14F-4D97-AF65-F5344CB8AC3E}">
        <p14:creationId xmlns:p14="http://schemas.microsoft.com/office/powerpoint/2010/main" val="309025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Molecular Collision Theory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Experimental Detection Methods (</a:t>
            </a:r>
            <a:r>
              <a:rPr lang="en-US" dirty="0" err="1" smtClean="0"/>
              <a:t>uWave</a:t>
            </a:r>
            <a:r>
              <a:rPr lang="en-US" dirty="0" smtClean="0"/>
              <a:t> cuts, for-back </a:t>
            </a:r>
            <a:r>
              <a:rPr lang="en-US" dirty="0" err="1" smtClean="0"/>
              <a:t>evap</a:t>
            </a:r>
            <a:r>
              <a:rPr lang="en-US" dirty="0" smtClean="0"/>
              <a:t>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Elastic v Inelastic</a:t>
            </a:r>
          </a:p>
        </p:txBody>
      </p:sp>
    </p:spTree>
    <p:extLst>
      <p:ext uri="{BB962C8B-B14F-4D97-AF65-F5344CB8AC3E}">
        <p14:creationId xmlns:p14="http://schemas.microsoft.com/office/powerpoint/2010/main" val="31864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137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Dave’s Thesis Outline</vt:lpstr>
      <vt:lpstr>Chapters</vt:lpstr>
      <vt:lpstr>Introduction</vt:lpstr>
      <vt:lpstr>Sourcing</vt:lpstr>
      <vt:lpstr>Skimming</vt:lpstr>
      <vt:lpstr>Focusing</vt:lpstr>
      <vt:lpstr>Decelerating</vt:lpstr>
      <vt:lpstr>Trapping</vt:lpstr>
      <vt:lpstr>Colliding</vt:lpstr>
      <vt:lpstr>Condensing</vt:lpstr>
    </vt:vector>
  </TitlesOfParts>
  <Company>JILA, University of Colorado / 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Dave’s Thesis Outline</dc:title>
  <dc:creator>dare4983</dc:creator>
  <cp:lastModifiedBy>dare4983</cp:lastModifiedBy>
  <cp:revision>5</cp:revision>
  <dcterms:created xsi:type="dcterms:W3CDTF">2019-01-24T22:30:45Z</dcterms:created>
  <dcterms:modified xsi:type="dcterms:W3CDTF">2019-02-05T16:29:30Z</dcterms:modified>
</cp:coreProperties>
</file>