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7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6879-3C7C-4FD2-8359-38F5D8F7E889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719671"/>
            <a:ext cx="9144000" cy="2387600"/>
          </a:xfrm>
        </p:spPr>
        <p:txBody>
          <a:bodyPr/>
          <a:lstStyle/>
          <a:p>
            <a:r>
              <a:rPr lang="en-US" dirty="0" err="1" smtClean="0"/>
              <a:t>WISards</a:t>
            </a:r>
            <a:r>
              <a:rPr lang="en-US" dirty="0" smtClean="0"/>
              <a:t> Team</a:t>
            </a:r>
            <a:br>
              <a:rPr lang="en-US" dirty="0" smtClean="0"/>
            </a:br>
            <a:r>
              <a:rPr lang="en-US" dirty="0" smtClean="0"/>
              <a:t>DDI Challenge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5199346"/>
            <a:ext cx="9144000" cy="1655762"/>
          </a:xfrm>
        </p:spPr>
        <p:txBody>
          <a:bodyPr/>
          <a:lstStyle/>
          <a:p>
            <a:r>
              <a:rPr lang="en-US" dirty="0" err="1" smtClean="0"/>
              <a:t>Noa</a:t>
            </a:r>
            <a:r>
              <a:rPr lang="en-US" dirty="0" smtClean="0"/>
              <a:t> </a:t>
            </a:r>
            <a:r>
              <a:rPr lang="en-US" dirty="0" err="1" smtClean="0"/>
              <a:t>Raindel</a:t>
            </a:r>
            <a:r>
              <a:rPr lang="en-US" dirty="0" smtClean="0"/>
              <a:t>, Daphna </a:t>
            </a:r>
            <a:r>
              <a:rPr lang="en-US" dirty="0" err="1" smtClean="0"/>
              <a:t>Regev</a:t>
            </a:r>
            <a:r>
              <a:rPr lang="en-US" dirty="0" smtClean="0"/>
              <a:t>, </a:t>
            </a:r>
            <a:r>
              <a:rPr lang="en-US" dirty="0" err="1" smtClean="0"/>
              <a:t>Dikla</a:t>
            </a:r>
            <a:r>
              <a:rPr lang="en-US" dirty="0" smtClean="0"/>
              <a:t> </a:t>
            </a:r>
            <a:r>
              <a:rPr lang="en-US" dirty="0" err="1" smtClean="0"/>
              <a:t>Gelbard</a:t>
            </a:r>
            <a:r>
              <a:rPr lang="en-US" dirty="0" smtClean="0"/>
              <a:t> </a:t>
            </a:r>
            <a:r>
              <a:rPr lang="en-US" dirty="0" err="1" smtClean="0"/>
              <a:t>Solodkin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Shira </a:t>
            </a:r>
            <a:r>
              <a:rPr lang="en-US" dirty="0" err="1" smtClean="0"/>
              <a:t>Kritchman</a:t>
            </a:r>
            <a:r>
              <a:rPr lang="en-US" dirty="0" smtClean="0"/>
              <a:t>, Chen Attias</a:t>
            </a:r>
          </a:p>
          <a:p>
            <a:r>
              <a:rPr lang="en-US" dirty="0" smtClean="0"/>
              <a:t>Weizmann Institute of Science and Wizardry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52" y="107510"/>
            <a:ext cx="2292096" cy="32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on Data Structure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Small world </a:t>
            </a:r>
            <a:r>
              <a:rPr lang="en-US" b="1" dirty="0" smtClean="0"/>
              <a:t>phenomenon</a:t>
            </a:r>
            <a:endParaRPr lang="en-US" dirty="0" smtClean="0"/>
          </a:p>
          <a:p>
            <a:pPr lvl="1" fontAlgn="base"/>
            <a:r>
              <a:rPr lang="en-US" dirty="0" smtClean="0"/>
              <a:t>Average shortest </a:t>
            </a:r>
            <a:r>
              <a:rPr lang="en-US" dirty="0"/>
              <a:t>path between </a:t>
            </a:r>
            <a:r>
              <a:rPr lang="en-US" dirty="0" smtClean="0"/>
              <a:t>2 </a:t>
            </a:r>
            <a:r>
              <a:rPr lang="en-US" dirty="0"/>
              <a:t>nodes is </a:t>
            </a:r>
            <a:endParaRPr lang="en-US" dirty="0" smtClean="0"/>
          </a:p>
          <a:p>
            <a:pPr lvl="1" fontAlgn="base"/>
            <a:r>
              <a:rPr lang="en-US" dirty="0" smtClean="0"/>
              <a:t>Maximal </a:t>
            </a:r>
            <a:r>
              <a:rPr lang="en-US" dirty="0" smtClean="0"/>
              <a:t>shortest path between 2 nodes is </a:t>
            </a:r>
            <a:endParaRPr lang="en-US" dirty="0"/>
          </a:p>
          <a:p>
            <a:pPr fontAlgn="base"/>
            <a:r>
              <a:rPr lang="en-US" b="1" dirty="0" smtClean="0"/>
              <a:t>Scale-free effect</a:t>
            </a:r>
            <a:r>
              <a:rPr lang="en-US" dirty="0" smtClean="0"/>
              <a:t> </a:t>
            </a:r>
          </a:p>
          <a:p>
            <a:pPr lvl="1" fontAlgn="base"/>
            <a:r>
              <a:rPr lang="en-US" dirty="0" smtClean="0"/>
              <a:t>Most nodes have only a few links</a:t>
            </a:r>
          </a:p>
          <a:p>
            <a:pPr lvl="1" fontAlgn="base"/>
            <a:r>
              <a:rPr lang="en-US" dirty="0" smtClean="0"/>
              <a:t>A small number of hubs that have many links</a:t>
            </a:r>
          </a:p>
          <a:p>
            <a:pPr fontAlgn="base"/>
            <a:r>
              <a:rPr lang="en-US" b="1" dirty="0" smtClean="0"/>
              <a:t>Power law distribution</a:t>
            </a:r>
            <a:endParaRPr lang="en-US" b="1" dirty="0"/>
          </a:p>
          <a:p>
            <a:pPr fontAlgn="base"/>
            <a:r>
              <a:rPr lang="en-US" b="1" dirty="0" smtClean="0"/>
              <a:t>Giant </a:t>
            </a:r>
            <a:r>
              <a:rPr lang="en-US" b="1" dirty="0"/>
              <a:t>connected component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on DDI Data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drugs interact when</a:t>
            </a:r>
          </a:p>
          <a:p>
            <a:pPr lvl="1"/>
            <a:r>
              <a:rPr lang="en-US" dirty="0" smtClean="0"/>
              <a:t>They cause each other to be ineffective</a:t>
            </a:r>
          </a:p>
          <a:p>
            <a:pPr lvl="1"/>
            <a:r>
              <a:rPr lang="en-US" dirty="0" smtClean="0"/>
              <a:t>Their combination is harmful</a:t>
            </a:r>
          </a:p>
          <a:p>
            <a:r>
              <a:rPr lang="en-US" dirty="0" smtClean="0"/>
              <a:t>The nature of the interaction is determined by a latent space of the components that make up the drug</a:t>
            </a:r>
          </a:p>
        </p:txBody>
      </p:sp>
    </p:spTree>
    <p:extLst>
      <p:ext uri="{BB962C8B-B14F-4D97-AF65-F5344CB8AC3E}">
        <p14:creationId xmlns:p14="http://schemas.microsoft.com/office/powerpoint/2010/main" val="1146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ln w="38100">
            <a:noFill/>
          </a:ln>
        </p:spPr>
        <p:txBody>
          <a:bodyPr/>
          <a:lstStyle/>
          <a:p>
            <a:r>
              <a:rPr lang="en-US" dirty="0" smtClean="0"/>
              <a:t>Cross Cluster Similarity</a:t>
            </a:r>
            <a:endParaRPr lang="en-US" dirty="0"/>
          </a:p>
        </p:txBody>
      </p:sp>
      <p:pic>
        <p:nvPicPr>
          <p:cNvPr id="1026" name="Picture 2" descr="Dataset clustered to 4 cluster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" t="4303" r="56094" b="42995"/>
          <a:stretch/>
        </p:blipFill>
        <p:spPr bwMode="auto">
          <a:xfrm>
            <a:off x="2959768" y="1997243"/>
            <a:ext cx="5185611" cy="2683041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/>
          <p:cNvSpPr/>
          <p:nvPr/>
        </p:nvSpPr>
        <p:spPr>
          <a:xfrm>
            <a:off x="4199021" y="4018547"/>
            <a:ext cx="1708484" cy="214162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Dataset clustered to 4 cluster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" t="38413" r="72262" b="11484"/>
          <a:stretch/>
        </p:blipFill>
        <p:spPr bwMode="auto">
          <a:xfrm>
            <a:off x="1909010" y="3994484"/>
            <a:ext cx="3144253" cy="2550696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set clustered to 4 cluster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t="58974" r="56094" b="2369"/>
          <a:stretch/>
        </p:blipFill>
        <p:spPr bwMode="auto">
          <a:xfrm>
            <a:off x="5907505" y="4372884"/>
            <a:ext cx="1379621" cy="1967978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מחבר ישר 33"/>
          <p:cNvCxnSpPr/>
          <p:nvPr/>
        </p:nvCxnSpPr>
        <p:spPr>
          <a:xfrm>
            <a:off x="4432631" y="2597128"/>
            <a:ext cx="1526008" cy="16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/>
          <p:nvPr/>
        </p:nvCxnSpPr>
        <p:spPr>
          <a:xfrm>
            <a:off x="4432630" y="2749528"/>
            <a:ext cx="1526008" cy="16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>
            <a:off x="4418591" y="2904185"/>
            <a:ext cx="1526008" cy="16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/>
          <p:cNvCxnSpPr/>
          <p:nvPr/>
        </p:nvCxnSpPr>
        <p:spPr>
          <a:xfrm>
            <a:off x="4432630" y="3105588"/>
            <a:ext cx="1526008" cy="16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/>
          <p:cNvCxnSpPr/>
          <p:nvPr/>
        </p:nvCxnSpPr>
        <p:spPr>
          <a:xfrm flipH="1">
            <a:off x="6435891" y="336358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/>
          <p:cNvCxnSpPr/>
          <p:nvPr/>
        </p:nvCxnSpPr>
        <p:spPr>
          <a:xfrm flipH="1">
            <a:off x="6576260" y="336358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/>
          <p:cNvCxnSpPr/>
          <p:nvPr/>
        </p:nvCxnSpPr>
        <p:spPr>
          <a:xfrm flipH="1">
            <a:off x="6716629" y="336358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/>
          <p:cNvCxnSpPr/>
          <p:nvPr/>
        </p:nvCxnSpPr>
        <p:spPr>
          <a:xfrm flipH="1">
            <a:off x="6873039" y="336358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/>
          <p:cNvCxnSpPr/>
          <p:nvPr/>
        </p:nvCxnSpPr>
        <p:spPr>
          <a:xfrm flipH="1">
            <a:off x="3529263" y="335681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/>
          <p:cNvCxnSpPr/>
          <p:nvPr/>
        </p:nvCxnSpPr>
        <p:spPr>
          <a:xfrm flipH="1">
            <a:off x="3669632" y="335681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/>
          <p:cNvCxnSpPr/>
          <p:nvPr/>
        </p:nvCxnSpPr>
        <p:spPr>
          <a:xfrm flipH="1">
            <a:off x="3810001" y="335681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/>
          <p:cNvCxnSpPr/>
          <p:nvPr/>
        </p:nvCxnSpPr>
        <p:spPr>
          <a:xfrm flipH="1">
            <a:off x="3966411" y="3356810"/>
            <a:ext cx="8020" cy="1503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/>
          <p:nvPr/>
        </p:nvCxnSpPr>
        <p:spPr>
          <a:xfrm>
            <a:off x="4381497" y="2241068"/>
            <a:ext cx="1526008" cy="16043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109</Words>
  <Application>Microsoft Office PowerPoint</Application>
  <PresentationFormat>מסך רחב</PresentationFormat>
  <Paragraphs>19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WISards Team DDI Challenge</vt:lpstr>
      <vt:lpstr>Insights on Data Structure</vt:lpstr>
      <vt:lpstr>Insights on DDI Data</vt:lpstr>
      <vt:lpstr>Cross Cluster Similarity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WISards Team DDI Challenge</dc:title>
  <dc:creator>Chen Attias</dc:creator>
  <cp:lastModifiedBy>Chen Attias</cp:lastModifiedBy>
  <cp:revision>4</cp:revision>
  <dcterms:created xsi:type="dcterms:W3CDTF">2018-05-03T15:41:14Z</dcterms:created>
  <dcterms:modified xsi:type="dcterms:W3CDTF">2018-05-03T20:34:17Z</dcterms:modified>
</cp:coreProperties>
</file>