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035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0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4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1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9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8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3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7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4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C4B23E-5478-429F-A85B-D30E8316B0B6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2BF36-6427-4ED0-BA29-8CBE27487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5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err="1" smtClean="0"/>
              <a:t>Дискорд</a:t>
            </a:r>
            <a:r>
              <a:rPr lang="ru-RU" sz="4000" dirty="0" smtClean="0"/>
              <a:t> боты для </a:t>
            </a:r>
            <a:r>
              <a:rPr lang="ru-RU" sz="4000" dirty="0" err="1" smtClean="0"/>
              <a:t>развечения</a:t>
            </a:r>
            <a:r>
              <a:rPr lang="ru-RU" sz="4000" dirty="0" smtClean="0"/>
              <a:t> и управления сервером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выполнен </a:t>
            </a:r>
            <a:r>
              <a:rPr lang="ru-RU" dirty="0" err="1" smtClean="0"/>
              <a:t>Юсуфовым</a:t>
            </a:r>
            <a:r>
              <a:rPr lang="ru-RU" dirty="0" smtClean="0"/>
              <a:t> Исламом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7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дискорд</a:t>
            </a:r>
            <a:r>
              <a:rPr lang="ru-RU" dirty="0" smtClean="0"/>
              <a:t> бота, предназначенного для развлечения пользователей, а также для облегчения работы с сервером для администраторов и создателей серверов.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6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ботов использовалась библиотеки </a:t>
            </a:r>
            <a:r>
              <a:rPr lang="en-US" dirty="0" smtClean="0"/>
              <a:t>Discord.py, </a:t>
            </a:r>
            <a:r>
              <a:rPr lang="en-US" dirty="0" smtClean="0"/>
              <a:t>random, </a:t>
            </a:r>
            <a:r>
              <a:rPr lang="en-US" dirty="0" smtClean="0"/>
              <a:t>sqlite3</a:t>
            </a:r>
            <a:r>
              <a:rPr lang="ru-RU" dirty="0" smtClean="0"/>
              <a:t>(использование базы данных)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ru-RU" dirty="0" smtClean="0"/>
              <a:t>(для добавления картинок в сообщения)</a:t>
            </a:r>
            <a:r>
              <a:rPr lang="en-US" dirty="0" smtClean="0"/>
              <a:t>, </a:t>
            </a:r>
            <a:r>
              <a:rPr lang="en-US" dirty="0" smtClean="0"/>
              <a:t>requests, </a:t>
            </a:r>
            <a:r>
              <a:rPr lang="en-US" dirty="0" err="1" smtClean="0"/>
              <a:t>kaomoji</a:t>
            </a:r>
            <a:r>
              <a:rPr lang="ru-RU" dirty="0" smtClean="0"/>
              <a:t>(для использования текстовых </a:t>
            </a:r>
            <a:r>
              <a:rPr lang="ru-RU" dirty="0" err="1" smtClean="0"/>
              <a:t>эмодзи</a:t>
            </a:r>
            <a:r>
              <a:rPr lang="en-US" dirty="0" smtClean="0"/>
              <a:t>, pillow(</a:t>
            </a:r>
            <a:r>
              <a:rPr lang="ru-RU" dirty="0" smtClean="0"/>
              <a:t>для изменения и использования картинок)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ru-RU" dirty="0" smtClean="0"/>
              <a:t>(чтоб доставать пути к файлам)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4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685" t="13016" r="14137" b="96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042" t="19365" r="17173" b="1841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Хоть работает бот и со скоростью, желающей лучшего, работает всё корректно. Идей для его усовершенствования масса, однако все они требуют времени и терпения. К примеру, </a:t>
            </a:r>
            <a:r>
              <a:rPr lang="ru-RU" dirty="0" err="1" smtClean="0"/>
              <a:t>пожно</a:t>
            </a:r>
            <a:r>
              <a:rPr lang="ru-RU" dirty="0" smtClean="0"/>
              <a:t> </a:t>
            </a:r>
            <a:r>
              <a:rPr lang="ru-RU" dirty="0" err="1" smtClean="0"/>
              <a:t>осоздать</a:t>
            </a:r>
            <a:r>
              <a:rPr lang="ru-RU" dirty="0" smtClean="0"/>
              <a:t> голосовые каналы, выдающие количество пользователей на сервере и в голосовых каналах, создание по одной команде отдельного чата для пользователя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9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141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Дискорд боты для развечения и управления сервером</vt:lpstr>
      <vt:lpstr>Идея проекта</vt:lpstr>
      <vt:lpstr>Реализация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Дискорд боты для развечения и управления сервером</dc:title>
  <dc:creator>Пользователь</dc:creator>
  <cp:lastModifiedBy>Пользователь</cp:lastModifiedBy>
  <cp:revision>4</cp:revision>
  <dcterms:created xsi:type="dcterms:W3CDTF">2021-04-30T15:06:44Z</dcterms:created>
  <dcterms:modified xsi:type="dcterms:W3CDTF">2021-04-30T16:01:46Z</dcterms:modified>
</cp:coreProperties>
</file>