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1DD60091-A067-4C49-B3E3-9B22DC1F6B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F5BEB36-2725-49B2-A676-2988A0C3C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B800E9A-4CF4-4639-AC98-0ECA822D3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FBD4D6C-1F06-46CE-8675-210884AE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0C9B-7BBE-4EB6-8F75-99CAE6458970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F6B5124-D0F3-41E2-9833-48F21C91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4C503B9-4B46-44BF-B447-620D62FA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67FE-3CAC-4D05-9F52-DA9694B4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4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3A82A84-B92F-4D8E-92F3-D8740699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B7FC3327-0F55-4BDD-A7D7-E0AECD6D5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F1F313F-1FB7-4F2E-8DD4-149D15D8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0C9B-7BBE-4EB6-8F75-99CAE6458970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19014B7-DB45-4A9C-A5C3-A0342A2C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10F1DA1-C917-4361-B2EF-8EA0BF3A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67FE-3CAC-4D05-9F52-DA9694B4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8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DF2325EC-5805-481D-B960-4ADAEEB88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A3347811-0CA3-42F8-860A-0749CB579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EE41BBB-C35A-497B-9026-7DB8B042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0C9B-7BBE-4EB6-8F75-99CAE6458970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080F9C3-34A5-473D-B979-955AF211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D38E692-9BBB-4264-935C-8B68BF17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67FE-3CAC-4D05-9F52-DA9694B4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9572F1D-0DB8-46F7-AEEA-10F32A98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27E64EA-C6C8-4FE2-8EF1-AF5721912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8F1AA22-F639-460B-9A5D-A1567729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0C9B-7BBE-4EB6-8F75-99CAE6458970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26169E6-4BF8-442F-9DA8-A81E62D2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221D573-BE05-461A-92C6-D04EFC86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67FE-3CAC-4D05-9F52-DA9694B4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A4553B6-3825-4FB3-98AA-97F89365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0E0DF94-C314-4A64-8F15-12397A09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DAA9E54-CF24-4EBC-A975-0453774D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0C9B-7BBE-4EB6-8F75-99CAE6458970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CC89B59-D84F-48AC-A0CB-AEAE9377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4E07574-8501-48BA-AB18-3E33F0BD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67FE-3CAC-4D05-9F52-DA9694B4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2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4D9A951-EEFC-4A4B-B2EB-94F68E11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4251824-2A4A-4106-8E59-9FB97522A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7597ACE0-FEF2-4BF8-B009-514A13060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75226CDD-A1B2-44D1-B251-C45CC681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0C9B-7BBE-4EB6-8F75-99CAE6458970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07A4F8C7-1E97-4C6A-96C8-5BAB3FDD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F3B256B-9475-466D-905C-F5849EFE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67FE-3CAC-4D05-9F52-DA9694B4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7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4656BB3-A2ED-4761-977F-19E23FA4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E69B639-2DC2-473A-9116-E0AC13F70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E0C9CADB-93AA-4378-A92A-F34000A2A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95003819-65DC-405B-A927-EB6F53B68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3AA40A84-C95B-4C5D-8C63-CCC3913AE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13EB30B0-7D98-4716-9CEC-39B120326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0C9B-7BBE-4EB6-8F75-99CAE6458970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38FB86B5-155A-4EFD-A3A9-D4442206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7A7985DB-A6A6-4C73-8FF7-256A8036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67FE-3CAC-4D05-9F52-DA9694B4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4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28ACD9E-40F2-454C-B36B-EB523452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37E8811D-3843-4269-A64D-99BCA0EC8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0C9B-7BBE-4EB6-8F75-99CAE6458970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0CFA4DF8-7467-4155-8C27-B608CE25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E50BD198-D027-408D-AA88-0BD366AE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67FE-3CAC-4D05-9F52-DA9694B4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0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E82E220C-33C4-460C-AA39-D97B5046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0C9B-7BBE-4EB6-8F75-99CAE6458970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61CD66C2-A116-46A2-98B3-A18112FB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865589A8-326F-4C37-BD2E-04F6BA21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67FE-3CAC-4D05-9F52-DA9694B4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1BBD07F-5400-4C17-877D-C8E7A9AB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B1D0364-460C-46D4-A289-430AD3C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0980D02-F212-4BC1-9D2B-97B912C03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E207C93C-81F6-4C5D-A0DE-46DE0CF6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0C9B-7BBE-4EB6-8F75-99CAE6458970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6A246AB-3018-489B-AA88-024AE70D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B934500E-9EE3-45BE-98CA-AB5E33EB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67FE-3CAC-4D05-9F52-DA9694B4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1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BC6A408-9EAF-410B-8107-71A4D6C7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87AD98C0-B02F-468A-8565-7C4E642F0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D63E0AF1-AF16-4029-A16D-4BC51B6B4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40D094E3-760B-4B8C-A5FB-541DA36E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0C9B-7BBE-4EB6-8F75-99CAE6458970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D01FE9FE-87A6-4F58-9BE7-52300277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AD3A103-F098-42E4-BE3A-CD30F921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67FE-3CAC-4D05-9F52-DA9694B4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3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41F10B1F-5D24-412F-BBC8-7DE7166B98B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9340D11-6EE7-4FE8-BD2B-33671BE8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61621B3B-0343-47E8-BCC2-EB07BE01B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2C469FF-5C34-4E44-8929-ED101D848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E0C9B-7BBE-4EB6-8F75-99CAE6458970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B9EB6D7-7E1F-4718-A958-6A8B284EE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44FC41A-9A34-4C5D-81FB-C38F79F68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767FE-3CAC-4D05-9F52-DA9694B4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2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BCF006E-3602-4ACE-B5E8-1F4A70668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008" y="177797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Создание игры на питоне с помощью </a:t>
            </a:r>
            <a:r>
              <a:rPr lang="ru-RU" dirty="0" err="1" smtClean="0">
                <a:latin typeface="+mn-lt"/>
              </a:rPr>
              <a:t>фреймворка</a:t>
            </a:r>
            <a:r>
              <a:rPr lang="ru-RU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PyGame</a:t>
            </a:r>
            <a:endParaRPr lang="en-US" dirty="0">
              <a:latin typeface="+mn-lt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267413" y="5452533"/>
            <a:ext cx="7197726" cy="1405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Юсуфов Ислам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иралиевич</a:t>
            </a:r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Руководитель: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урадов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арат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иязуллахович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323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1790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Идеей проекта было создание игры являющейся совмещением таких жанров как </a:t>
            </a:r>
            <a:r>
              <a:rPr lang="ru-RU" dirty="0" err="1" smtClean="0"/>
              <a:t>экшн</a:t>
            </a:r>
            <a:r>
              <a:rPr lang="ru-RU" dirty="0" smtClean="0"/>
              <a:t> </a:t>
            </a:r>
            <a:r>
              <a:rPr lang="ru-RU" dirty="0" err="1" smtClean="0"/>
              <a:t>рпг</a:t>
            </a:r>
            <a:r>
              <a:rPr lang="ru-RU" dirty="0" smtClean="0"/>
              <a:t>, </a:t>
            </a:r>
            <a:r>
              <a:rPr lang="ru-RU" dirty="0" err="1" smtClean="0"/>
              <a:t>платформер</a:t>
            </a:r>
            <a:r>
              <a:rPr lang="ru-RU" dirty="0" smtClean="0"/>
              <a:t> и ритм-игры.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и задачи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8200" y="2711270"/>
            <a:ext cx="10515600" cy="2956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Основные задачи: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Создать физику персонажа, включая столкновения с объектами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Создание босса и объектов, при столкновении с которыми происходит проигрыш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Реализация уровня(-ей)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Исправление багов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95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проекта использовалось множество классов описывающих каждый тип объектов, которые затем от этого класса создавались. К примеру, у персонажа есть две способности: выстрел и телепортация, у которых есть свои </a:t>
            </a:r>
            <a:r>
              <a:rPr lang="ru-RU" dirty="0" err="1" smtClean="0"/>
              <a:t>партиклы</a:t>
            </a:r>
            <a:r>
              <a:rPr lang="ru-RU" dirty="0" smtClean="0"/>
              <a:t>, а также иконки с перезарядкой. Перезарядка реализуется с помощью класса </a:t>
            </a:r>
            <a:r>
              <a:rPr lang="en-US" dirty="0" err="1" smtClean="0"/>
              <a:t>datetime</a:t>
            </a:r>
            <a:r>
              <a:rPr lang="ru-RU" dirty="0" smtClean="0"/>
              <a:t>. Действия босса также зависят от момента времени.</a:t>
            </a:r>
          </a:p>
          <a:p>
            <a:pPr marL="0" indent="0">
              <a:buNone/>
            </a:pPr>
            <a:r>
              <a:rPr lang="ru-RU" dirty="0" smtClean="0"/>
              <a:t>Ещё в проекте используются анимации, которые были созданы с нуля в </a:t>
            </a:r>
            <a:r>
              <a:rPr lang="en-US" dirty="0" smtClean="0"/>
              <a:t>Adobe Illustrator CC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750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для доработки 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Добавление новых способностей и персонажей, а также возможности их прокачки</a:t>
            </a:r>
            <a:r>
              <a:rPr lang="en-US" dirty="0" smtClean="0"/>
              <a:t>;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Добавление </a:t>
            </a:r>
            <a:r>
              <a:rPr lang="ru-RU" dirty="0" err="1" smtClean="0"/>
              <a:t>мультиплеера</a:t>
            </a:r>
            <a:r>
              <a:rPr lang="en-US" dirty="0" smtClean="0"/>
              <a:t>;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Добавление новых боссов и уровней.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95667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166</Words>
  <Application>Microsoft Office PowerPoint</Application>
  <PresentationFormat>Широкоэкранный</PresentationFormat>
  <Paragraphs>17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Создание игры на питоне с помощью фреймворка PyGame</vt:lpstr>
      <vt:lpstr>Идея и задачи</vt:lpstr>
      <vt:lpstr>Описание реализации</vt:lpstr>
      <vt:lpstr>Возможности для доработки и развития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Пользователь</cp:lastModifiedBy>
  <cp:revision>5</cp:revision>
  <dcterms:created xsi:type="dcterms:W3CDTF">2020-10-04T11:21:40Z</dcterms:created>
  <dcterms:modified xsi:type="dcterms:W3CDTF">2021-01-24T10:16:21Z</dcterms:modified>
</cp:coreProperties>
</file>