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9" r:id="rId19"/>
    <p:sldId id="280" r:id="rId20"/>
    <p:sldId id="281" r:id="rId21"/>
    <p:sldId id="275" r:id="rId22"/>
    <p:sldId id="276" r:id="rId23"/>
    <p:sldId id="277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1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1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2451572" cy="624405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장민우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76596" y="5296829"/>
            <a:ext cx="401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도와주신 분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우광재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이미지 </a:t>
            </a:r>
            <a:r>
              <a:rPr lang="ko-KR" altLang="en-US" sz="2400" dirty="0" err="1" smtClean="0"/>
              <a:t>크롤링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도서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371" y="975008"/>
            <a:ext cx="2493444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통합도서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56657" y="975008"/>
            <a:ext cx="2643206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도서 상세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649215"/>
            <a:ext cx="5628655" cy="5187794"/>
          </a:xfr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5" y="1649216"/>
            <a:ext cx="6138419" cy="50861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156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댓글기능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" y="1358265"/>
            <a:ext cx="6909626" cy="5135153"/>
          </a:xfrm>
        </p:spPr>
      </p:pic>
      <p:sp>
        <p:nvSpPr>
          <p:cNvPr id="4" name="직사각형 3"/>
          <p:cNvSpPr/>
          <p:nvPr/>
        </p:nvSpPr>
        <p:spPr>
          <a:xfrm>
            <a:off x="3815916" y="503708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도서 상세 페이지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32" y="1006897"/>
            <a:ext cx="4109085" cy="410908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79939" y="2043354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108007" y="2112989"/>
            <a:ext cx="771251" cy="199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8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검색기능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15916" y="503708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도서검색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통합도서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9" y="1145058"/>
            <a:ext cx="8422036" cy="55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내 서재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105869"/>
            <a:ext cx="6967012" cy="5517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979940" y="3466437"/>
            <a:ext cx="825810" cy="2956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876419" y="3514701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79940" y="3807976"/>
            <a:ext cx="825810" cy="2956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876419" y="3818904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37" y="801666"/>
            <a:ext cx="4368008" cy="283673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56137" y="461818"/>
            <a:ext cx="2243645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관심도서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37" y="4066306"/>
            <a:ext cx="4368008" cy="27942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56136" y="3762103"/>
            <a:ext cx="2243645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예약도서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75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예약 도서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" y="1403451"/>
            <a:ext cx="3396101" cy="2767686"/>
          </a:xfrm>
        </p:spPr>
      </p:pic>
      <p:sp>
        <p:nvSpPr>
          <p:cNvPr id="7" name="직사각형 6"/>
          <p:cNvSpPr/>
          <p:nvPr/>
        </p:nvSpPr>
        <p:spPr>
          <a:xfrm>
            <a:off x="76771" y="1074893"/>
            <a:ext cx="2243645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관심도서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800709" y="1905623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42092" y="1638913"/>
            <a:ext cx="1057617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68928" y="512698"/>
            <a:ext cx="2243645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예약도서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조회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28" y="841256"/>
            <a:ext cx="3338999" cy="266449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076120" y="3505754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6518681" y="3726968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65538" y="3729064"/>
            <a:ext cx="1057617" cy="25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09" y="4129042"/>
            <a:ext cx="3899965" cy="26505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00709" y="3834312"/>
            <a:ext cx="2258346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대여도서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조회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11" y="3834312"/>
            <a:ext cx="3693698" cy="290647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70473" y="3529399"/>
            <a:ext cx="2369536" cy="32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서재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지난 </a:t>
            </a:r>
            <a:r>
              <a:rPr lang="ko-KR" altLang="en-US" dirty="0" err="1" smtClean="0"/>
              <a:t>예약도서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2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연장하기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8371" y="975008"/>
            <a:ext cx="2493444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대여</a:t>
            </a:r>
            <a:r>
              <a:rPr lang="ko-KR" altLang="en-US" dirty="0" err="1" smtClean="0"/>
              <a:t>도서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475873"/>
            <a:ext cx="6089135" cy="448079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971460" y="3716268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71583" y="3785903"/>
            <a:ext cx="1134232" cy="234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79063" y="3833450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01379" y="3371785"/>
            <a:ext cx="284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대여기간 </a:t>
            </a:r>
            <a:r>
              <a:rPr lang="en-US" altLang="ko-KR" dirty="0" smtClean="0"/>
              <a:t>: +7</a:t>
            </a:r>
            <a:r>
              <a:rPr lang="ko-KR" altLang="en-US" dirty="0" smtClean="0"/>
              <a:t>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번까지 연장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4690" y="4352983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771" y="4858152"/>
            <a:ext cx="189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반납도서</a:t>
            </a:r>
            <a:r>
              <a:rPr lang="ko-KR" altLang="en-US" dirty="0" smtClean="0"/>
              <a:t> 조회도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5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238258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403151"/>
            <a:ext cx="7912569" cy="5330383"/>
          </a:xfr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9465" y="926131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도서등록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31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329698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관리자 페이지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506729"/>
            <a:ext cx="6100354" cy="4898770"/>
          </a:xfrm>
        </p:spPr>
      </p:pic>
      <p:sp>
        <p:nvSpPr>
          <p:cNvPr id="7" name="직사각형 6"/>
          <p:cNvSpPr/>
          <p:nvPr/>
        </p:nvSpPr>
        <p:spPr>
          <a:xfrm>
            <a:off x="178371" y="1029709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도서관리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308778" y="2677475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50161" y="2409621"/>
            <a:ext cx="1057617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47" y="482346"/>
            <a:ext cx="4532618" cy="29752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56447" y="157726"/>
            <a:ext cx="1667846" cy="3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페이지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6837587" y="4006753"/>
            <a:ext cx="540382" cy="24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47" y="3782204"/>
            <a:ext cx="4550966" cy="280642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56447" y="3521600"/>
            <a:ext cx="1667846" cy="3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33859" y="3514350"/>
            <a:ext cx="1057617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3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493444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371" y="975008"/>
            <a:ext cx="2839149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예약관리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477532"/>
            <a:ext cx="7006200" cy="5257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5817779" y="4800487"/>
            <a:ext cx="491582" cy="2809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5574182" y="4134309"/>
            <a:ext cx="911445" cy="16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05563" y="3234217"/>
            <a:ext cx="1625865" cy="4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대여처리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318296" y="4763798"/>
            <a:ext cx="491582" cy="2809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916195" y="4857454"/>
            <a:ext cx="911445" cy="16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40490" y="4703808"/>
            <a:ext cx="1625865" cy="4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만료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79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493444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371" y="975008"/>
            <a:ext cx="3348600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대여관리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현재대여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" y="1475872"/>
            <a:ext cx="5451720" cy="5259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773783" y="975008"/>
            <a:ext cx="3348600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대여관리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지난대여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475871"/>
            <a:ext cx="6280564" cy="5259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79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51" y="0"/>
            <a:ext cx="945715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65236" y="231810"/>
            <a:ext cx="295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atin typeface="+mj-lt"/>
                <a:ea typeface="조선일보명조"/>
                <a:cs typeface="조선일보명조"/>
              </a:rPr>
              <a:t>  </a:t>
            </a:r>
            <a:r>
              <a:rPr lang="ko-KR" altLang="en-US" sz="3600" b="1" dirty="0" err="1" smtClean="0">
                <a:latin typeface="+mj-lt"/>
                <a:ea typeface="조선일보명조"/>
                <a:cs typeface="조선일보명조"/>
              </a:rPr>
              <a:t>메인화면</a:t>
            </a:r>
            <a:endParaRPr lang="ko-KR" altLang="en-US" sz="3600" b="1" dirty="0">
              <a:latin typeface="+mj-lt"/>
              <a:ea typeface="조선일보명조"/>
              <a:cs typeface="조선일보명조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41951" y="3577015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6976" y="32489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인기도서 조회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976" y="368805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신간도서 조회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18202" y="3577015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493444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371" y="975008"/>
            <a:ext cx="3348600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회원정보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475871"/>
            <a:ext cx="6993137" cy="525946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239918" y="4463352"/>
            <a:ext cx="491582" cy="2809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837817" y="4557008"/>
            <a:ext cx="911445" cy="16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62112" y="4403362"/>
            <a:ext cx="1625865" cy="4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권한 부여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290581" y="4038782"/>
            <a:ext cx="491582" cy="2809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006" y="3778319"/>
            <a:ext cx="1625865" cy="4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회원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70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494896"/>
            <a:ext cx="7447013" cy="4866715"/>
          </a:xfrm>
        </p:spPr>
      </p:pic>
      <p:sp>
        <p:nvSpPr>
          <p:cNvPr id="4" name="직사각형 3"/>
          <p:cNvSpPr/>
          <p:nvPr/>
        </p:nvSpPr>
        <p:spPr>
          <a:xfrm>
            <a:off x="178371" y="1017876"/>
            <a:ext cx="2702450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열린마당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19759" y="2634551"/>
            <a:ext cx="722124" cy="2392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290810" y="2670672"/>
            <a:ext cx="5108607" cy="20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63" y="1256386"/>
            <a:ext cx="3294638" cy="28628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592563" y="914400"/>
            <a:ext cx="2702450" cy="34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열린마당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06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1" y="1480281"/>
            <a:ext cx="5528041" cy="4648933"/>
          </a:xfrm>
        </p:spPr>
      </p:pic>
      <p:sp>
        <p:nvSpPr>
          <p:cNvPr id="4" name="직사각형 3"/>
          <p:cNvSpPr/>
          <p:nvPr/>
        </p:nvSpPr>
        <p:spPr>
          <a:xfrm>
            <a:off x="315071" y="1037534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열린마당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등록 및 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52" y="4074888"/>
            <a:ext cx="3883839" cy="205432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132423" y="5236277"/>
            <a:ext cx="911445" cy="16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23752" y="3673942"/>
            <a:ext cx="1625865" cy="40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썸머노트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2322" y="2088474"/>
            <a:ext cx="285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공지사항 등록 및 수정은 관리자만 가능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210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독후감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6" y="1664420"/>
            <a:ext cx="5412765" cy="4970457"/>
          </a:xfrm>
        </p:spPr>
      </p:pic>
      <p:sp>
        <p:nvSpPr>
          <p:cNvPr id="4" name="직사각형 3"/>
          <p:cNvSpPr/>
          <p:nvPr/>
        </p:nvSpPr>
        <p:spPr>
          <a:xfrm>
            <a:off x="308766" y="1187400"/>
            <a:ext cx="2192998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열린마당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독후감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58912" y="2847704"/>
            <a:ext cx="654658" cy="2725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231136" y="2847704"/>
            <a:ext cx="4950823" cy="27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53" y="546681"/>
            <a:ext cx="3925161" cy="34106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89204" y="2405910"/>
            <a:ext cx="1197623" cy="34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조회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70153" y="176089"/>
            <a:ext cx="2435996" cy="37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열린마당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독후감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53" y="3957379"/>
            <a:ext cx="3925161" cy="24851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570153" y="6442552"/>
            <a:ext cx="1162595" cy="2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3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493444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부족한 점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" y="1179533"/>
            <a:ext cx="5895857" cy="264830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360251" y="2672221"/>
            <a:ext cx="814024" cy="2407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1968" y="4598973"/>
            <a:ext cx="349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열린마당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 &amp; A </a:t>
            </a:r>
            <a:r>
              <a:rPr lang="ko-KR" altLang="en-US" sz="2400" dirty="0" err="1" smtClean="0"/>
              <a:t>미구현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16" y="283805"/>
            <a:ext cx="5799527" cy="477683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7561999" y="2503687"/>
            <a:ext cx="1388218" cy="13241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91397" y="5215371"/>
            <a:ext cx="414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도서 등록 후 이미지 등록 시간 지연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193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23" y="300813"/>
            <a:ext cx="1564250" cy="66369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6" y="1322801"/>
            <a:ext cx="10783808" cy="53848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11152" y="41402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기능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5227176" y="1231412"/>
            <a:ext cx="936104" cy="182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60576" y="3641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505173" y="1836861"/>
            <a:ext cx="2527611" cy="10931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9376600" y="1189116"/>
            <a:ext cx="936104" cy="182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2023" y="330258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창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330377" y="3081711"/>
            <a:ext cx="1738678" cy="6795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398034" y="3863545"/>
            <a:ext cx="1735181" cy="65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계정으로 로그인 </a:t>
            </a:r>
            <a:r>
              <a:rPr lang="ko-KR" altLang="en-US" dirty="0" err="1" smtClean="0"/>
              <a:t>할시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검색기능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15916" y="503708"/>
            <a:ext cx="4063342" cy="47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도서검색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통합도서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9" y="1145058"/>
            <a:ext cx="8422036" cy="55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5" y="1052187"/>
            <a:ext cx="9018739" cy="55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264204" cy="6386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카카오 로그인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5" y="1286639"/>
            <a:ext cx="3318592" cy="717689"/>
          </a:xfrm>
        </p:spPr>
      </p:pic>
      <p:sp>
        <p:nvSpPr>
          <p:cNvPr id="11" name="오른쪽 화살표 10"/>
          <p:cNvSpPr/>
          <p:nvPr/>
        </p:nvSpPr>
        <p:spPr>
          <a:xfrm>
            <a:off x="2780467" y="2141175"/>
            <a:ext cx="915812" cy="42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20" y="981254"/>
            <a:ext cx="5814988" cy="56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1813267" cy="5885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4" y="1114817"/>
            <a:ext cx="8090940" cy="5547538"/>
          </a:xfrm>
        </p:spPr>
      </p:pic>
      <p:sp>
        <p:nvSpPr>
          <p:cNvPr id="9" name="직사각형 8"/>
          <p:cNvSpPr/>
          <p:nvPr/>
        </p:nvSpPr>
        <p:spPr>
          <a:xfrm>
            <a:off x="5582180" y="5155772"/>
            <a:ext cx="147693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12842" y="3289633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8611799">
            <a:off x="5211978" y="2595708"/>
            <a:ext cx="1134232" cy="234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73" y="151462"/>
            <a:ext cx="3053862" cy="1895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26" y="177816"/>
            <a:ext cx="3007212" cy="311181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712841" y="3723797"/>
            <a:ext cx="960063" cy="3736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9870440">
            <a:off x="5750289" y="3121040"/>
            <a:ext cx="2178475" cy="2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34" y="3563256"/>
            <a:ext cx="4640234" cy="26089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225195" cy="68606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개인정보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2" y="1136469"/>
            <a:ext cx="6170178" cy="5447211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 bwMode="black">
          <a:xfrm>
            <a:off x="5765994" y="234612"/>
            <a:ext cx="2225195" cy="6860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94" y="1136470"/>
            <a:ext cx="6172537" cy="54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71" y="163026"/>
            <a:ext cx="2052765" cy="6386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도서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371" y="975008"/>
            <a:ext cx="2493444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신간</a:t>
            </a:r>
            <a:r>
              <a:rPr lang="ko-KR" altLang="en-US" dirty="0" smtClean="0"/>
              <a:t>도서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2" y="1578766"/>
            <a:ext cx="5878286" cy="5279234"/>
          </a:xfr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57" y="1578766"/>
            <a:ext cx="6051210" cy="52792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056657" y="975008"/>
            <a:ext cx="2493444" cy="50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인기도서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6220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77</TotalTime>
  <Words>233</Words>
  <Application>Microsoft Office PowerPoint</Application>
  <PresentationFormat>와이드스크린</PresentationFormat>
  <Paragraphs>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조선일보명조</vt:lpstr>
      <vt:lpstr>휴먼매직체</vt:lpstr>
      <vt:lpstr>Arial</vt:lpstr>
      <vt:lpstr>Gill Sans MT</vt:lpstr>
      <vt:lpstr>Parcel</vt:lpstr>
      <vt:lpstr>도서관 프로젝트</vt:lpstr>
      <vt:lpstr>PowerPoint 프레젠테이션</vt:lpstr>
      <vt:lpstr>해더</vt:lpstr>
      <vt:lpstr>검색기능</vt:lpstr>
      <vt:lpstr>로그인</vt:lpstr>
      <vt:lpstr>카카오 로그인</vt:lpstr>
      <vt:lpstr>회원가입</vt:lpstr>
      <vt:lpstr>개인정보 수정</vt:lpstr>
      <vt:lpstr>도서 조회</vt:lpstr>
      <vt:lpstr>도서 조회</vt:lpstr>
      <vt:lpstr>댓글기능</vt:lpstr>
      <vt:lpstr>검색기능</vt:lpstr>
      <vt:lpstr>내 서재</vt:lpstr>
      <vt:lpstr>예약 도서</vt:lpstr>
      <vt:lpstr>연장하기</vt:lpstr>
      <vt:lpstr>관리자 페이지</vt:lpstr>
      <vt:lpstr>관리자 페이지</vt:lpstr>
      <vt:lpstr>관리자 페이지</vt:lpstr>
      <vt:lpstr>관리자 페이지</vt:lpstr>
      <vt:lpstr>관리자 페이지</vt:lpstr>
      <vt:lpstr>공지사항</vt:lpstr>
      <vt:lpstr>공지사항</vt:lpstr>
      <vt:lpstr>독후감</vt:lpstr>
      <vt:lpstr>부족한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프로젝트</dc:title>
  <dc:creator>dregu</dc:creator>
  <cp:lastModifiedBy>dregu</cp:lastModifiedBy>
  <cp:revision>9</cp:revision>
  <dcterms:created xsi:type="dcterms:W3CDTF">2023-12-28T06:27:53Z</dcterms:created>
  <dcterms:modified xsi:type="dcterms:W3CDTF">2023-12-28T07:45:36Z</dcterms:modified>
</cp:coreProperties>
</file>