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3" autoAdjust="0"/>
    <p:restoredTop sz="94660"/>
  </p:normalViewPr>
  <p:slideViewPr>
    <p:cSldViewPr snapToGrid="0">
      <p:cViewPr varScale="1">
        <p:scale>
          <a:sx n="83" d="100"/>
          <a:sy n="83" d="100"/>
        </p:scale>
        <p:origin x="120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564211F-67BE-4C81-AF46-7068FFB4C3D7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ED9638E8-BB03-4C9B-95C0-0AFF30C4210C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Objects</a:t>
          </a:r>
        </a:p>
      </dgm:t>
    </dgm:pt>
    <dgm:pt modelId="{01DBD8D6-15AB-411D-AF70-4E7B0666AE86}" type="parTrans" cxnId="{7B84C2AB-1B72-407D-B443-1E25405EE6CC}">
      <dgm:prSet/>
      <dgm:spPr/>
      <dgm:t>
        <a:bodyPr/>
        <a:lstStyle/>
        <a:p>
          <a:endParaRPr lang="en-US"/>
        </a:p>
      </dgm:t>
    </dgm:pt>
    <dgm:pt modelId="{D97F85D6-1AAD-4609-B24D-FF448D1A1E3C}" type="sibTrans" cxnId="{7B84C2AB-1B72-407D-B443-1E25405EE6CC}">
      <dgm:prSet/>
      <dgm:spPr/>
      <dgm:t>
        <a:bodyPr/>
        <a:lstStyle/>
        <a:p>
          <a:endParaRPr lang="en-US"/>
        </a:p>
      </dgm:t>
    </dgm:pt>
    <dgm:pt modelId="{1BFC94D5-3234-43AC-AAB7-4F208EB283F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Vectors</a:t>
          </a:r>
        </a:p>
      </dgm:t>
    </dgm:pt>
    <dgm:pt modelId="{FE8BD012-FD10-4848-BB1F-5060BD763022}" type="parTrans" cxnId="{A17C6B81-1BD8-4F36-B47A-32592B76322E}">
      <dgm:prSet/>
      <dgm:spPr/>
      <dgm:t>
        <a:bodyPr/>
        <a:lstStyle/>
        <a:p>
          <a:endParaRPr lang="en-US"/>
        </a:p>
      </dgm:t>
    </dgm:pt>
    <dgm:pt modelId="{DA6A485D-1818-4A78-BB75-25A450A83D8B}" type="sibTrans" cxnId="{A17C6B81-1BD8-4F36-B47A-32592B76322E}">
      <dgm:prSet/>
      <dgm:spPr/>
      <dgm:t>
        <a:bodyPr/>
        <a:lstStyle/>
        <a:p>
          <a:endParaRPr lang="en-US"/>
        </a:p>
      </dgm:t>
    </dgm:pt>
    <dgm:pt modelId="{7B65A91F-4D9C-466F-A785-E948E9A2C44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Data frames</a:t>
          </a:r>
        </a:p>
      </dgm:t>
    </dgm:pt>
    <dgm:pt modelId="{053B8250-FBB1-4F6C-BEED-C613D291EAEA}" type="parTrans" cxnId="{57078D7F-6E58-4E53-8B34-D80BDE83D85B}">
      <dgm:prSet/>
      <dgm:spPr/>
      <dgm:t>
        <a:bodyPr/>
        <a:lstStyle/>
        <a:p>
          <a:endParaRPr lang="en-US"/>
        </a:p>
      </dgm:t>
    </dgm:pt>
    <dgm:pt modelId="{B54591E2-B600-4691-ACCB-0C822712786A}" type="sibTrans" cxnId="{57078D7F-6E58-4E53-8B34-D80BDE83D85B}">
      <dgm:prSet/>
      <dgm:spPr/>
      <dgm:t>
        <a:bodyPr/>
        <a:lstStyle/>
        <a:p>
          <a:endParaRPr lang="en-US"/>
        </a:p>
      </dgm:t>
    </dgm:pt>
    <dgm:pt modelId="{EF7A26D9-A014-4AE8-A3CB-E2A357105684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Operators</a:t>
          </a:r>
        </a:p>
      </dgm:t>
    </dgm:pt>
    <dgm:pt modelId="{E562C01E-7A7E-4649-8654-C55D346A9A89}" type="parTrans" cxnId="{002E0314-E67A-4067-A488-31FC0496E248}">
      <dgm:prSet/>
      <dgm:spPr/>
      <dgm:t>
        <a:bodyPr/>
        <a:lstStyle/>
        <a:p>
          <a:endParaRPr lang="en-US"/>
        </a:p>
      </dgm:t>
    </dgm:pt>
    <dgm:pt modelId="{29D8C2F4-1A71-4CD4-9D88-44CA440E3812}" type="sibTrans" cxnId="{002E0314-E67A-4067-A488-31FC0496E248}">
      <dgm:prSet/>
      <dgm:spPr/>
      <dgm:t>
        <a:bodyPr/>
        <a:lstStyle/>
        <a:p>
          <a:endParaRPr lang="en-US"/>
        </a:p>
      </dgm:t>
    </dgm:pt>
    <dgm:pt modelId="{E322F39C-401F-4D4D-9176-9E0F64117B4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Logical</a:t>
          </a:r>
        </a:p>
      </dgm:t>
    </dgm:pt>
    <dgm:pt modelId="{A7A85D68-E5D8-4FF4-B022-B6025D433379}" type="parTrans" cxnId="{F9A51B0F-D7DE-4B6C-B7FB-FE74FFFDB09B}">
      <dgm:prSet/>
      <dgm:spPr/>
      <dgm:t>
        <a:bodyPr/>
        <a:lstStyle/>
        <a:p>
          <a:endParaRPr lang="en-US"/>
        </a:p>
      </dgm:t>
    </dgm:pt>
    <dgm:pt modelId="{9C540340-B8B4-403A-9282-2724F02B2CBF}" type="sibTrans" cxnId="{F9A51B0F-D7DE-4B6C-B7FB-FE74FFFDB09B}">
      <dgm:prSet/>
      <dgm:spPr/>
      <dgm:t>
        <a:bodyPr/>
        <a:lstStyle/>
        <a:p>
          <a:endParaRPr lang="en-US"/>
        </a:p>
      </dgm:t>
    </dgm:pt>
    <dgm:pt modelId="{1F03CA40-EA0A-4F09-AB71-2A1B0CA893F0}">
      <dgm:prSet/>
      <dgm:spPr/>
      <dgm:t>
        <a:bodyPr/>
        <a:lstStyle/>
        <a:p>
          <a:r>
            <a:rPr lang="en-US"/>
            <a:t>Evaluating whether a statement is TRUE or FALSE</a:t>
          </a:r>
        </a:p>
      </dgm:t>
    </dgm:pt>
    <dgm:pt modelId="{F8AA2767-149B-4370-AEB5-3718791AFADC}" type="parTrans" cxnId="{0EC3A662-F5B6-450B-90C0-6F618CC1B087}">
      <dgm:prSet/>
      <dgm:spPr/>
      <dgm:t>
        <a:bodyPr/>
        <a:lstStyle/>
        <a:p>
          <a:endParaRPr lang="en-US"/>
        </a:p>
      </dgm:t>
    </dgm:pt>
    <dgm:pt modelId="{08AC873E-CD25-4737-A650-9BA23A1B16EE}" type="sibTrans" cxnId="{0EC3A662-F5B6-450B-90C0-6F618CC1B087}">
      <dgm:prSet/>
      <dgm:spPr/>
      <dgm:t>
        <a:bodyPr/>
        <a:lstStyle/>
        <a:p>
          <a:endParaRPr lang="en-US"/>
        </a:p>
      </dgm:t>
    </dgm:pt>
    <dgm:pt modelId="{C37DC27E-30C5-4187-AD38-59C9F638A4D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Mathematical</a:t>
          </a:r>
        </a:p>
      </dgm:t>
    </dgm:pt>
    <dgm:pt modelId="{DA450EB7-E713-4FA7-965E-8FC05A9A4F55}" type="parTrans" cxnId="{D1CACE61-1A41-4D5A-B133-2A3F8CDF8DC6}">
      <dgm:prSet/>
      <dgm:spPr/>
      <dgm:t>
        <a:bodyPr/>
        <a:lstStyle/>
        <a:p>
          <a:endParaRPr lang="en-US"/>
        </a:p>
      </dgm:t>
    </dgm:pt>
    <dgm:pt modelId="{BADE9C34-4088-4CA5-8BF8-177778725851}" type="sibTrans" cxnId="{D1CACE61-1A41-4D5A-B133-2A3F8CDF8DC6}">
      <dgm:prSet/>
      <dgm:spPr/>
      <dgm:t>
        <a:bodyPr/>
        <a:lstStyle/>
        <a:p>
          <a:endParaRPr lang="en-US"/>
        </a:p>
      </dgm:t>
    </dgm:pt>
    <dgm:pt modelId="{9BA1F688-9E7D-4CDA-9DED-3B61B724C44B}">
      <dgm:prSet/>
      <dgm:spPr/>
      <dgm:t>
        <a:bodyPr/>
        <a:lstStyle/>
        <a:p>
          <a:r>
            <a:rPr lang="en-US"/>
            <a:t>Performing mathematical operations on numerical objects</a:t>
          </a:r>
        </a:p>
      </dgm:t>
    </dgm:pt>
    <dgm:pt modelId="{56DC941C-4CA0-4181-9B7A-95679CF71E59}" type="parTrans" cxnId="{3664345F-5901-4174-ADDC-F0AD09F18864}">
      <dgm:prSet/>
      <dgm:spPr/>
      <dgm:t>
        <a:bodyPr/>
        <a:lstStyle/>
        <a:p>
          <a:endParaRPr lang="en-US"/>
        </a:p>
      </dgm:t>
    </dgm:pt>
    <dgm:pt modelId="{77F8FFEA-1152-4646-9825-0B628DFEA369}" type="sibTrans" cxnId="{3664345F-5901-4174-ADDC-F0AD09F18864}">
      <dgm:prSet/>
      <dgm:spPr/>
      <dgm:t>
        <a:bodyPr/>
        <a:lstStyle/>
        <a:p>
          <a:endParaRPr lang="en-US"/>
        </a:p>
      </dgm:t>
    </dgm:pt>
    <dgm:pt modelId="{F03B9BA1-B940-4D53-8EB4-211474F89D05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Data Types (classes)</a:t>
          </a:r>
        </a:p>
      </dgm:t>
    </dgm:pt>
    <dgm:pt modelId="{97E93BCA-9ECC-408C-B18B-44B50CD54070}" type="parTrans" cxnId="{2CB88BD7-BA71-4C76-BF6A-B4EE5F4D8AFF}">
      <dgm:prSet/>
      <dgm:spPr/>
      <dgm:t>
        <a:bodyPr/>
        <a:lstStyle/>
        <a:p>
          <a:endParaRPr lang="en-US"/>
        </a:p>
      </dgm:t>
    </dgm:pt>
    <dgm:pt modelId="{0AC5814E-312E-47C1-8A5A-0A81F1A5BE54}" type="sibTrans" cxnId="{2CB88BD7-BA71-4C76-BF6A-B4EE5F4D8AFF}">
      <dgm:prSet/>
      <dgm:spPr/>
      <dgm:t>
        <a:bodyPr/>
        <a:lstStyle/>
        <a:p>
          <a:endParaRPr lang="en-US"/>
        </a:p>
      </dgm:t>
    </dgm:pt>
    <dgm:pt modelId="{D1729E1E-7543-4EEC-8156-994C1FA16BC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Numeric (or integer)</a:t>
          </a:r>
        </a:p>
      </dgm:t>
    </dgm:pt>
    <dgm:pt modelId="{8FEF54C6-8C9D-4A10-A3B8-960AB349D0C1}" type="parTrans" cxnId="{41ADA691-0530-44FE-92B7-8B4D76AC7627}">
      <dgm:prSet/>
      <dgm:spPr/>
      <dgm:t>
        <a:bodyPr/>
        <a:lstStyle/>
        <a:p>
          <a:endParaRPr lang="en-US"/>
        </a:p>
      </dgm:t>
    </dgm:pt>
    <dgm:pt modelId="{C3FB4E1C-DF3A-4F48-8EDC-76B1C876EA1F}" type="sibTrans" cxnId="{41ADA691-0530-44FE-92B7-8B4D76AC7627}">
      <dgm:prSet/>
      <dgm:spPr/>
      <dgm:t>
        <a:bodyPr/>
        <a:lstStyle/>
        <a:p>
          <a:endParaRPr lang="en-US"/>
        </a:p>
      </dgm:t>
    </dgm:pt>
    <dgm:pt modelId="{8F1DE29C-2EF1-4528-B6AD-58D920B5665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Character (or factor)</a:t>
          </a:r>
        </a:p>
      </dgm:t>
    </dgm:pt>
    <dgm:pt modelId="{7EEFB75D-BA99-4A70-B2F2-009AA6D67BC4}" type="parTrans" cxnId="{28253DE4-3CFD-47A9-942A-3D4A900262C9}">
      <dgm:prSet/>
      <dgm:spPr/>
      <dgm:t>
        <a:bodyPr/>
        <a:lstStyle/>
        <a:p>
          <a:endParaRPr lang="en-US"/>
        </a:p>
      </dgm:t>
    </dgm:pt>
    <dgm:pt modelId="{0DC3CA53-942E-4E38-9C23-1306EA724243}" type="sibTrans" cxnId="{28253DE4-3CFD-47A9-942A-3D4A900262C9}">
      <dgm:prSet/>
      <dgm:spPr/>
      <dgm:t>
        <a:bodyPr/>
        <a:lstStyle/>
        <a:p>
          <a:endParaRPr lang="en-US"/>
        </a:p>
      </dgm:t>
    </dgm:pt>
    <dgm:pt modelId="{8B6D5579-6780-40AC-AA04-D974C23F974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Logical</a:t>
          </a:r>
        </a:p>
      </dgm:t>
    </dgm:pt>
    <dgm:pt modelId="{7D10295E-8868-4641-A81A-0B0DA5ECE6E4}" type="parTrans" cxnId="{181A63FA-3C0A-4395-BE69-C457FEDA4AD7}">
      <dgm:prSet/>
      <dgm:spPr/>
      <dgm:t>
        <a:bodyPr/>
        <a:lstStyle/>
        <a:p>
          <a:endParaRPr lang="en-US"/>
        </a:p>
      </dgm:t>
    </dgm:pt>
    <dgm:pt modelId="{2802BDE7-8267-4675-866B-FCA1B6D48837}" type="sibTrans" cxnId="{181A63FA-3C0A-4395-BE69-C457FEDA4AD7}">
      <dgm:prSet/>
      <dgm:spPr/>
      <dgm:t>
        <a:bodyPr/>
        <a:lstStyle/>
        <a:p>
          <a:endParaRPr lang="en-US"/>
        </a:p>
      </dgm:t>
    </dgm:pt>
    <dgm:pt modelId="{BA287078-FAB8-4183-A8BC-F40FE7D7D436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Indexing</a:t>
          </a:r>
        </a:p>
      </dgm:t>
    </dgm:pt>
    <dgm:pt modelId="{4153AC92-ED5B-435A-9468-1E7811BEC0AD}" type="parTrans" cxnId="{4AF3B45F-8172-46D7-8C73-B2EC796D7BA8}">
      <dgm:prSet/>
      <dgm:spPr/>
      <dgm:t>
        <a:bodyPr/>
        <a:lstStyle/>
        <a:p>
          <a:endParaRPr lang="en-US"/>
        </a:p>
      </dgm:t>
    </dgm:pt>
    <dgm:pt modelId="{5E2411F7-3186-4408-BAB1-56A5A5EE46E6}" type="sibTrans" cxnId="{4AF3B45F-8172-46D7-8C73-B2EC796D7BA8}">
      <dgm:prSet/>
      <dgm:spPr/>
      <dgm:t>
        <a:bodyPr/>
        <a:lstStyle/>
        <a:p>
          <a:endParaRPr lang="en-US"/>
        </a:p>
      </dgm:t>
    </dgm:pt>
    <dgm:pt modelId="{A93A41A8-C515-482B-8AFD-6096BBBE0DA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2-D object (data frame)</a:t>
          </a:r>
        </a:p>
      </dgm:t>
    </dgm:pt>
    <dgm:pt modelId="{F93F2E2E-C078-49F1-BBF5-3B6116F2757F}" type="parTrans" cxnId="{0AEEF353-7720-4BBD-85B8-125AC5EBD742}">
      <dgm:prSet/>
      <dgm:spPr/>
      <dgm:t>
        <a:bodyPr/>
        <a:lstStyle/>
        <a:p>
          <a:endParaRPr lang="en-US"/>
        </a:p>
      </dgm:t>
    </dgm:pt>
    <dgm:pt modelId="{6131E361-EBDD-4992-8D12-FA7CBA41FC75}" type="sibTrans" cxnId="{0AEEF353-7720-4BBD-85B8-125AC5EBD742}">
      <dgm:prSet/>
      <dgm:spPr/>
      <dgm:t>
        <a:bodyPr/>
        <a:lstStyle/>
        <a:p>
          <a:endParaRPr lang="en-US"/>
        </a:p>
      </dgm:t>
    </dgm:pt>
    <dgm:pt modelId="{0676BFDC-8BE4-41BB-914F-F1150865331F}">
      <dgm:prSet/>
      <dgm:spPr/>
      <dgm:t>
        <a:bodyPr/>
        <a:lstStyle/>
        <a:p>
          <a:r>
            <a:rPr lang="en-US"/>
            <a:t>Object[rows, columns]</a:t>
          </a:r>
        </a:p>
      </dgm:t>
    </dgm:pt>
    <dgm:pt modelId="{F6B716B2-333F-46D3-8208-90714BA72977}" type="parTrans" cxnId="{3F699AD7-B3B7-49AF-B2FA-84AE515331C3}">
      <dgm:prSet/>
      <dgm:spPr/>
      <dgm:t>
        <a:bodyPr/>
        <a:lstStyle/>
        <a:p>
          <a:endParaRPr lang="en-US"/>
        </a:p>
      </dgm:t>
    </dgm:pt>
    <dgm:pt modelId="{09DFF52D-127D-42A7-8357-11AB4EBA35AB}" type="sibTrans" cxnId="{3F699AD7-B3B7-49AF-B2FA-84AE515331C3}">
      <dgm:prSet/>
      <dgm:spPr/>
      <dgm:t>
        <a:bodyPr/>
        <a:lstStyle/>
        <a:p>
          <a:endParaRPr lang="en-US"/>
        </a:p>
      </dgm:t>
    </dgm:pt>
    <dgm:pt modelId="{F21175ED-4D82-4672-B243-2B49BDDFCB9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1-D object (vector)</a:t>
          </a:r>
        </a:p>
      </dgm:t>
    </dgm:pt>
    <dgm:pt modelId="{F49A20F1-F7B6-460B-A250-9351318FE423}" type="parTrans" cxnId="{4FA376E2-9356-4CCE-8913-5E6D8914C67D}">
      <dgm:prSet/>
      <dgm:spPr/>
      <dgm:t>
        <a:bodyPr/>
        <a:lstStyle/>
        <a:p>
          <a:endParaRPr lang="en-US"/>
        </a:p>
      </dgm:t>
    </dgm:pt>
    <dgm:pt modelId="{0AA1B9AB-D1BB-457D-952A-110939E9F33C}" type="sibTrans" cxnId="{4FA376E2-9356-4CCE-8913-5E6D8914C67D}">
      <dgm:prSet/>
      <dgm:spPr/>
      <dgm:t>
        <a:bodyPr/>
        <a:lstStyle/>
        <a:p>
          <a:endParaRPr lang="en-US"/>
        </a:p>
      </dgm:t>
    </dgm:pt>
    <dgm:pt modelId="{C70BC12A-C2C1-4F76-BC0A-CAFAB3C4B0C3}">
      <dgm:prSet/>
      <dgm:spPr/>
      <dgm:t>
        <a:bodyPr/>
        <a:lstStyle/>
        <a:p>
          <a:r>
            <a:rPr lang="en-US"/>
            <a:t>Object[rows]</a:t>
          </a:r>
        </a:p>
      </dgm:t>
    </dgm:pt>
    <dgm:pt modelId="{A9BF73DB-DA20-48E7-841F-673C09CDCE06}" type="parTrans" cxnId="{19F14979-AE40-450E-A83D-FAE4C328A1D1}">
      <dgm:prSet/>
      <dgm:spPr/>
      <dgm:t>
        <a:bodyPr/>
        <a:lstStyle/>
        <a:p>
          <a:endParaRPr lang="en-US"/>
        </a:p>
      </dgm:t>
    </dgm:pt>
    <dgm:pt modelId="{AFAEE5E5-F0B0-4118-97E6-22FE07DA1B66}" type="sibTrans" cxnId="{19F14979-AE40-450E-A83D-FAE4C328A1D1}">
      <dgm:prSet/>
      <dgm:spPr/>
      <dgm:t>
        <a:bodyPr/>
        <a:lstStyle/>
        <a:p>
          <a:endParaRPr lang="en-US"/>
        </a:p>
      </dgm:t>
    </dgm:pt>
    <dgm:pt modelId="{EA2B4C04-9E3D-4B1E-8012-C1893CBC1D2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Can index by numbers or logic</a:t>
          </a:r>
        </a:p>
      </dgm:t>
    </dgm:pt>
    <dgm:pt modelId="{58E94370-F490-4E4F-AB90-6FE481038327}" type="parTrans" cxnId="{FA28395F-7AB7-4A25-8854-7D668BDA8FF0}">
      <dgm:prSet/>
      <dgm:spPr/>
      <dgm:t>
        <a:bodyPr/>
        <a:lstStyle/>
        <a:p>
          <a:endParaRPr lang="en-US"/>
        </a:p>
      </dgm:t>
    </dgm:pt>
    <dgm:pt modelId="{D43EF6FA-BDCE-47DE-A53C-390A19FF3CAC}" type="sibTrans" cxnId="{FA28395F-7AB7-4A25-8854-7D668BDA8FF0}">
      <dgm:prSet/>
      <dgm:spPr/>
      <dgm:t>
        <a:bodyPr/>
        <a:lstStyle/>
        <a:p>
          <a:endParaRPr lang="en-US"/>
        </a:p>
      </dgm:t>
    </dgm:pt>
    <dgm:pt modelId="{5AC6846E-7CD3-4606-B31A-92B030CA5288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Functions</a:t>
          </a:r>
        </a:p>
      </dgm:t>
    </dgm:pt>
    <dgm:pt modelId="{F5C91E04-A265-44FC-97A6-C73CD122E00B}" type="parTrans" cxnId="{5304B5CB-9CBD-40A2-BD0E-CB0084E016AB}">
      <dgm:prSet/>
      <dgm:spPr/>
      <dgm:t>
        <a:bodyPr/>
        <a:lstStyle/>
        <a:p>
          <a:endParaRPr lang="en-US"/>
        </a:p>
      </dgm:t>
    </dgm:pt>
    <dgm:pt modelId="{B6EC544F-6FB0-4D6F-A959-F562433F7D3E}" type="sibTrans" cxnId="{5304B5CB-9CBD-40A2-BD0E-CB0084E016AB}">
      <dgm:prSet/>
      <dgm:spPr/>
      <dgm:t>
        <a:bodyPr/>
        <a:lstStyle/>
        <a:p>
          <a:endParaRPr lang="en-US"/>
        </a:p>
      </dgm:t>
    </dgm:pt>
    <dgm:pt modelId="{060D9E7C-176D-4AE2-9F61-0289E31D539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Preset recipes for operations (e.g. mean(vector), arrange(vector), …)</a:t>
          </a:r>
        </a:p>
      </dgm:t>
    </dgm:pt>
    <dgm:pt modelId="{C8076539-BED8-4866-BB66-B0E2D73E0C14}" type="parTrans" cxnId="{F129F84C-0FF5-4CA4-A83F-043216993345}">
      <dgm:prSet/>
      <dgm:spPr/>
      <dgm:t>
        <a:bodyPr/>
        <a:lstStyle/>
        <a:p>
          <a:endParaRPr lang="en-US"/>
        </a:p>
      </dgm:t>
    </dgm:pt>
    <dgm:pt modelId="{91713200-8C4C-47D6-A588-1915E23FDD91}" type="sibTrans" cxnId="{F129F84C-0FF5-4CA4-A83F-043216993345}">
      <dgm:prSet/>
      <dgm:spPr/>
      <dgm:t>
        <a:bodyPr/>
        <a:lstStyle/>
        <a:p>
          <a:endParaRPr lang="en-US"/>
        </a:p>
      </dgm:t>
    </dgm:pt>
    <dgm:pt modelId="{2138A634-27F2-4D75-8F90-1E323188A4E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(lists)</a:t>
          </a:r>
        </a:p>
      </dgm:t>
    </dgm:pt>
    <dgm:pt modelId="{8E696C0D-0209-422A-90E7-0D76823EF47C}" type="parTrans" cxnId="{FA87E670-530B-448D-A8A2-43D9E4E81031}">
      <dgm:prSet/>
      <dgm:spPr/>
      <dgm:t>
        <a:bodyPr/>
        <a:lstStyle/>
        <a:p>
          <a:endParaRPr lang="en-US"/>
        </a:p>
      </dgm:t>
    </dgm:pt>
    <dgm:pt modelId="{C018C1EC-8268-4F4B-ACEF-190AF89C95C1}" type="sibTrans" cxnId="{FA87E670-530B-448D-A8A2-43D9E4E81031}">
      <dgm:prSet/>
      <dgm:spPr/>
      <dgm:t>
        <a:bodyPr/>
        <a:lstStyle/>
        <a:p>
          <a:endParaRPr lang="en-US"/>
        </a:p>
      </dgm:t>
    </dgm:pt>
    <dgm:pt modelId="{02660AD4-05F4-4BEF-A6D7-3D5AF34F332B}" type="pres">
      <dgm:prSet presAssocID="{7564211F-67BE-4C81-AF46-7068FFB4C3D7}" presName="root" presStyleCnt="0">
        <dgm:presLayoutVars>
          <dgm:dir/>
          <dgm:resizeHandles val="exact"/>
        </dgm:presLayoutVars>
      </dgm:prSet>
      <dgm:spPr/>
    </dgm:pt>
    <dgm:pt modelId="{1CA0E6CE-71B1-4745-BF6B-85301CA115ED}" type="pres">
      <dgm:prSet presAssocID="{ED9638E8-BB03-4C9B-95C0-0AFF30C4210C}" presName="compNode" presStyleCnt="0"/>
      <dgm:spPr/>
    </dgm:pt>
    <dgm:pt modelId="{1073E29D-90C8-4700-9A35-24328B275E9D}" type="pres">
      <dgm:prSet presAssocID="{ED9638E8-BB03-4C9B-95C0-0AFF30C4210C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F5542C7C-E607-4D03-B958-5C1CEC2E6083}" type="pres">
      <dgm:prSet presAssocID="{ED9638E8-BB03-4C9B-95C0-0AFF30C4210C}" presName="iconSpace" presStyleCnt="0"/>
      <dgm:spPr/>
    </dgm:pt>
    <dgm:pt modelId="{8BC71A7D-99DB-43E3-ADE6-21C49A2A01F0}" type="pres">
      <dgm:prSet presAssocID="{ED9638E8-BB03-4C9B-95C0-0AFF30C4210C}" presName="parTx" presStyleLbl="revTx" presStyleIdx="0" presStyleCnt="10">
        <dgm:presLayoutVars>
          <dgm:chMax val="0"/>
          <dgm:chPref val="0"/>
        </dgm:presLayoutVars>
      </dgm:prSet>
      <dgm:spPr/>
    </dgm:pt>
    <dgm:pt modelId="{A6FD935B-046B-4449-BD58-4D5E0D52CCF7}" type="pres">
      <dgm:prSet presAssocID="{ED9638E8-BB03-4C9B-95C0-0AFF30C4210C}" presName="txSpace" presStyleCnt="0"/>
      <dgm:spPr/>
    </dgm:pt>
    <dgm:pt modelId="{D4AE6EE8-C061-4933-BC6F-6846CCF75809}" type="pres">
      <dgm:prSet presAssocID="{ED9638E8-BB03-4C9B-95C0-0AFF30C4210C}" presName="desTx" presStyleLbl="revTx" presStyleIdx="1" presStyleCnt="10">
        <dgm:presLayoutVars/>
      </dgm:prSet>
      <dgm:spPr/>
    </dgm:pt>
    <dgm:pt modelId="{E08CF0E7-E013-4584-AF43-47E82664FC21}" type="pres">
      <dgm:prSet presAssocID="{D97F85D6-1AAD-4609-B24D-FF448D1A1E3C}" presName="sibTrans" presStyleCnt="0"/>
      <dgm:spPr/>
    </dgm:pt>
    <dgm:pt modelId="{5B6B62A3-218C-430A-83B8-AB6174204983}" type="pres">
      <dgm:prSet presAssocID="{EF7A26D9-A014-4AE8-A3CB-E2A357105684}" presName="compNode" presStyleCnt="0"/>
      <dgm:spPr/>
    </dgm:pt>
    <dgm:pt modelId="{0C9827C3-31D0-4EBC-9797-F47E84A5B50E}" type="pres">
      <dgm:prSet presAssocID="{EF7A26D9-A014-4AE8-A3CB-E2A357105684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culator"/>
        </a:ext>
      </dgm:extLst>
    </dgm:pt>
    <dgm:pt modelId="{416AF0C4-44D5-4B0C-B3E9-D48F781FE819}" type="pres">
      <dgm:prSet presAssocID="{EF7A26D9-A014-4AE8-A3CB-E2A357105684}" presName="iconSpace" presStyleCnt="0"/>
      <dgm:spPr/>
    </dgm:pt>
    <dgm:pt modelId="{35B15F11-8C50-4CB0-8360-FD75941692F9}" type="pres">
      <dgm:prSet presAssocID="{EF7A26D9-A014-4AE8-A3CB-E2A357105684}" presName="parTx" presStyleLbl="revTx" presStyleIdx="2" presStyleCnt="10">
        <dgm:presLayoutVars>
          <dgm:chMax val="0"/>
          <dgm:chPref val="0"/>
        </dgm:presLayoutVars>
      </dgm:prSet>
      <dgm:spPr/>
    </dgm:pt>
    <dgm:pt modelId="{663C099F-9D6F-42D5-9939-889B29FE8F00}" type="pres">
      <dgm:prSet presAssocID="{EF7A26D9-A014-4AE8-A3CB-E2A357105684}" presName="txSpace" presStyleCnt="0"/>
      <dgm:spPr/>
    </dgm:pt>
    <dgm:pt modelId="{1D741AB8-9736-450C-AD6A-25F6ACC9C906}" type="pres">
      <dgm:prSet presAssocID="{EF7A26D9-A014-4AE8-A3CB-E2A357105684}" presName="desTx" presStyleLbl="revTx" presStyleIdx="3" presStyleCnt="10">
        <dgm:presLayoutVars/>
      </dgm:prSet>
      <dgm:spPr/>
    </dgm:pt>
    <dgm:pt modelId="{4E3BEB02-5A07-489A-BB3E-DC5D85D3F848}" type="pres">
      <dgm:prSet presAssocID="{29D8C2F4-1A71-4CD4-9D88-44CA440E3812}" presName="sibTrans" presStyleCnt="0"/>
      <dgm:spPr/>
    </dgm:pt>
    <dgm:pt modelId="{DD40D1B5-A97F-443F-AA8B-6E11DAB38136}" type="pres">
      <dgm:prSet presAssocID="{F03B9BA1-B940-4D53-8EB4-211474F89D05}" presName="compNode" presStyleCnt="0"/>
      <dgm:spPr/>
    </dgm:pt>
    <dgm:pt modelId="{FA5E33FE-B14F-445D-A13F-23F4FEE74DB8}" type="pres">
      <dgm:prSet presAssocID="{F03B9BA1-B940-4D53-8EB4-211474F89D05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73E161C5-9C57-4B7A-94B8-48D053EBF8B2}" type="pres">
      <dgm:prSet presAssocID="{F03B9BA1-B940-4D53-8EB4-211474F89D05}" presName="iconSpace" presStyleCnt="0"/>
      <dgm:spPr/>
    </dgm:pt>
    <dgm:pt modelId="{FD5EE03F-DF71-476D-ABD1-BF60C416151B}" type="pres">
      <dgm:prSet presAssocID="{F03B9BA1-B940-4D53-8EB4-211474F89D05}" presName="parTx" presStyleLbl="revTx" presStyleIdx="4" presStyleCnt="10">
        <dgm:presLayoutVars>
          <dgm:chMax val="0"/>
          <dgm:chPref val="0"/>
        </dgm:presLayoutVars>
      </dgm:prSet>
      <dgm:spPr/>
    </dgm:pt>
    <dgm:pt modelId="{E14ACF9B-FCAE-4208-B903-2F040CADCF86}" type="pres">
      <dgm:prSet presAssocID="{F03B9BA1-B940-4D53-8EB4-211474F89D05}" presName="txSpace" presStyleCnt="0"/>
      <dgm:spPr/>
    </dgm:pt>
    <dgm:pt modelId="{7B370956-801B-4621-ABB0-8930A91F28FC}" type="pres">
      <dgm:prSet presAssocID="{F03B9BA1-B940-4D53-8EB4-211474F89D05}" presName="desTx" presStyleLbl="revTx" presStyleIdx="5" presStyleCnt="10">
        <dgm:presLayoutVars/>
      </dgm:prSet>
      <dgm:spPr/>
    </dgm:pt>
    <dgm:pt modelId="{26A4936F-BD9A-4FBC-8263-FCB70D53131A}" type="pres">
      <dgm:prSet presAssocID="{0AC5814E-312E-47C1-8A5A-0A81F1A5BE54}" presName="sibTrans" presStyleCnt="0"/>
      <dgm:spPr/>
    </dgm:pt>
    <dgm:pt modelId="{233843E4-3386-44DB-926D-C8DDAD7ABDCB}" type="pres">
      <dgm:prSet presAssocID="{BA287078-FAB8-4183-A8BC-F40FE7D7D436}" presName="compNode" presStyleCnt="0"/>
      <dgm:spPr/>
    </dgm:pt>
    <dgm:pt modelId="{D4608731-FC6E-4544-ADC8-D835DEEE4745}" type="pres">
      <dgm:prSet presAssocID="{BA287078-FAB8-4183-A8BC-F40FE7D7D436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2B58A9F7-9CA0-499A-8F32-55FF513D0C2C}" type="pres">
      <dgm:prSet presAssocID="{BA287078-FAB8-4183-A8BC-F40FE7D7D436}" presName="iconSpace" presStyleCnt="0"/>
      <dgm:spPr/>
    </dgm:pt>
    <dgm:pt modelId="{CB9DC857-9111-4B08-936A-265F3D6E72C2}" type="pres">
      <dgm:prSet presAssocID="{BA287078-FAB8-4183-A8BC-F40FE7D7D436}" presName="parTx" presStyleLbl="revTx" presStyleIdx="6" presStyleCnt="10">
        <dgm:presLayoutVars>
          <dgm:chMax val="0"/>
          <dgm:chPref val="0"/>
        </dgm:presLayoutVars>
      </dgm:prSet>
      <dgm:spPr/>
    </dgm:pt>
    <dgm:pt modelId="{01273466-AFE2-443D-83CC-3F2BF6BB9712}" type="pres">
      <dgm:prSet presAssocID="{BA287078-FAB8-4183-A8BC-F40FE7D7D436}" presName="txSpace" presStyleCnt="0"/>
      <dgm:spPr/>
    </dgm:pt>
    <dgm:pt modelId="{6B7E2FA6-EDA8-4173-B286-FCA9C1C5B2B9}" type="pres">
      <dgm:prSet presAssocID="{BA287078-FAB8-4183-A8BC-F40FE7D7D436}" presName="desTx" presStyleLbl="revTx" presStyleIdx="7" presStyleCnt="10">
        <dgm:presLayoutVars/>
      </dgm:prSet>
      <dgm:spPr/>
    </dgm:pt>
    <dgm:pt modelId="{27476F65-C941-44A9-8F7A-646778176F5E}" type="pres">
      <dgm:prSet presAssocID="{5E2411F7-3186-4408-BAB1-56A5A5EE46E6}" presName="sibTrans" presStyleCnt="0"/>
      <dgm:spPr/>
    </dgm:pt>
    <dgm:pt modelId="{7E237165-6999-41B6-9783-D9D3E0FF5A30}" type="pres">
      <dgm:prSet presAssocID="{5AC6846E-7CD3-4606-B31A-92B030CA5288}" presName="compNode" presStyleCnt="0"/>
      <dgm:spPr/>
    </dgm:pt>
    <dgm:pt modelId="{49AA3078-2EAD-42CA-9907-5571F3707721}" type="pres">
      <dgm:prSet presAssocID="{5AC6846E-7CD3-4606-B31A-92B030CA5288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E9488EB9-7577-4926-918B-01CF1B1A2DB8}" type="pres">
      <dgm:prSet presAssocID="{5AC6846E-7CD3-4606-B31A-92B030CA5288}" presName="iconSpace" presStyleCnt="0"/>
      <dgm:spPr/>
    </dgm:pt>
    <dgm:pt modelId="{EADCBCF0-9A36-493A-A84D-93B13C547490}" type="pres">
      <dgm:prSet presAssocID="{5AC6846E-7CD3-4606-B31A-92B030CA5288}" presName="parTx" presStyleLbl="revTx" presStyleIdx="8" presStyleCnt="10">
        <dgm:presLayoutVars>
          <dgm:chMax val="0"/>
          <dgm:chPref val="0"/>
        </dgm:presLayoutVars>
      </dgm:prSet>
      <dgm:spPr/>
    </dgm:pt>
    <dgm:pt modelId="{5E3EA8CE-EEC6-4CED-9F50-2466045199AA}" type="pres">
      <dgm:prSet presAssocID="{5AC6846E-7CD3-4606-B31A-92B030CA5288}" presName="txSpace" presStyleCnt="0"/>
      <dgm:spPr/>
    </dgm:pt>
    <dgm:pt modelId="{37E05A29-C2F9-4A7F-9FD8-2D70CA66F06E}" type="pres">
      <dgm:prSet presAssocID="{5AC6846E-7CD3-4606-B31A-92B030CA5288}" presName="desTx" presStyleLbl="revTx" presStyleIdx="9" presStyleCnt="10">
        <dgm:presLayoutVars/>
      </dgm:prSet>
      <dgm:spPr/>
    </dgm:pt>
  </dgm:ptLst>
  <dgm:cxnLst>
    <dgm:cxn modelId="{7F991604-FDA4-4FDC-89D6-60CB30A65EDA}" type="presOf" srcId="{8F1DE29C-2EF1-4528-B6AD-58D920B56651}" destId="{7B370956-801B-4621-ABB0-8930A91F28FC}" srcOrd="0" destOrd="1" presId="urn:microsoft.com/office/officeart/2018/2/layout/IconLabelDescriptionList"/>
    <dgm:cxn modelId="{F9A51B0F-D7DE-4B6C-B7FB-FE74FFFDB09B}" srcId="{EF7A26D9-A014-4AE8-A3CB-E2A357105684}" destId="{E322F39C-401F-4D4D-9176-9E0F64117B4B}" srcOrd="0" destOrd="0" parTransId="{A7A85D68-E5D8-4FF4-B022-B6025D433379}" sibTransId="{9C540340-B8B4-403A-9282-2724F02B2CBF}"/>
    <dgm:cxn modelId="{002E0314-E67A-4067-A488-31FC0496E248}" srcId="{7564211F-67BE-4C81-AF46-7068FFB4C3D7}" destId="{EF7A26D9-A014-4AE8-A3CB-E2A357105684}" srcOrd="1" destOrd="0" parTransId="{E562C01E-7A7E-4649-8654-C55D346A9A89}" sibTransId="{29D8C2F4-1A71-4CD4-9D88-44CA440E3812}"/>
    <dgm:cxn modelId="{2181961A-593D-4935-A2D8-0867BA629605}" type="presOf" srcId="{F21175ED-4D82-4672-B243-2B49BDDFCB9B}" destId="{6B7E2FA6-EDA8-4173-B286-FCA9C1C5B2B9}" srcOrd="0" destOrd="2" presId="urn:microsoft.com/office/officeart/2018/2/layout/IconLabelDescriptionList"/>
    <dgm:cxn modelId="{112C3A24-9714-4176-9B0C-A357548BC7B4}" type="presOf" srcId="{5AC6846E-7CD3-4606-B31A-92B030CA5288}" destId="{EADCBCF0-9A36-493A-A84D-93B13C547490}" srcOrd="0" destOrd="0" presId="urn:microsoft.com/office/officeart/2018/2/layout/IconLabelDescriptionList"/>
    <dgm:cxn modelId="{23BE6C28-5E1D-4E48-B8FF-75644EF35613}" type="presOf" srcId="{A93A41A8-C515-482B-8AFD-6096BBBE0DA8}" destId="{6B7E2FA6-EDA8-4173-B286-FCA9C1C5B2B9}" srcOrd="0" destOrd="0" presId="urn:microsoft.com/office/officeart/2018/2/layout/IconLabelDescriptionList"/>
    <dgm:cxn modelId="{5578872B-B16F-4CCD-9CF2-B4857EC2CA4E}" type="presOf" srcId="{2138A634-27F2-4D75-8F90-1E323188A4E5}" destId="{D4AE6EE8-C061-4933-BC6F-6846CCF75809}" srcOrd="0" destOrd="2" presId="urn:microsoft.com/office/officeart/2018/2/layout/IconLabelDescriptionList"/>
    <dgm:cxn modelId="{A40A453D-FB9D-438B-BD4E-979DCF282741}" type="presOf" srcId="{C70BC12A-C2C1-4F76-BC0A-CAFAB3C4B0C3}" destId="{6B7E2FA6-EDA8-4173-B286-FCA9C1C5B2B9}" srcOrd="0" destOrd="3" presId="urn:microsoft.com/office/officeart/2018/2/layout/IconLabelDescriptionList"/>
    <dgm:cxn modelId="{06B3DC3F-FA62-4162-81A8-1A6498733A47}" type="presOf" srcId="{D1729E1E-7543-4EEC-8156-994C1FA16BCB}" destId="{7B370956-801B-4621-ABB0-8930A91F28FC}" srcOrd="0" destOrd="0" presId="urn:microsoft.com/office/officeart/2018/2/layout/IconLabelDescriptionList"/>
    <dgm:cxn modelId="{9950AC5E-9A3E-45E0-A786-712B893B49FD}" type="presOf" srcId="{060D9E7C-176D-4AE2-9F61-0289E31D5393}" destId="{37E05A29-C2F9-4A7F-9FD8-2D70CA66F06E}" srcOrd="0" destOrd="0" presId="urn:microsoft.com/office/officeart/2018/2/layout/IconLabelDescriptionList"/>
    <dgm:cxn modelId="{3664345F-5901-4174-ADDC-F0AD09F18864}" srcId="{C37DC27E-30C5-4187-AD38-59C9F638A4D1}" destId="{9BA1F688-9E7D-4CDA-9DED-3B61B724C44B}" srcOrd="0" destOrd="0" parTransId="{56DC941C-4CA0-4181-9B7A-95679CF71E59}" sibTransId="{77F8FFEA-1152-4646-9825-0B628DFEA369}"/>
    <dgm:cxn modelId="{FA28395F-7AB7-4A25-8854-7D668BDA8FF0}" srcId="{BA287078-FAB8-4183-A8BC-F40FE7D7D436}" destId="{EA2B4C04-9E3D-4B1E-8012-C1893CBC1D29}" srcOrd="2" destOrd="0" parTransId="{58E94370-F490-4E4F-AB90-6FE481038327}" sibTransId="{D43EF6FA-BDCE-47DE-A53C-390A19FF3CAC}"/>
    <dgm:cxn modelId="{4AF3B45F-8172-46D7-8C73-B2EC796D7BA8}" srcId="{7564211F-67BE-4C81-AF46-7068FFB4C3D7}" destId="{BA287078-FAB8-4183-A8BC-F40FE7D7D436}" srcOrd="3" destOrd="0" parTransId="{4153AC92-ED5B-435A-9468-1E7811BEC0AD}" sibTransId="{5E2411F7-3186-4408-BAB1-56A5A5EE46E6}"/>
    <dgm:cxn modelId="{D1CACE61-1A41-4D5A-B133-2A3F8CDF8DC6}" srcId="{EF7A26D9-A014-4AE8-A3CB-E2A357105684}" destId="{C37DC27E-30C5-4187-AD38-59C9F638A4D1}" srcOrd="1" destOrd="0" parTransId="{DA450EB7-E713-4FA7-965E-8FC05A9A4F55}" sibTransId="{BADE9C34-4088-4CA5-8BF8-177778725851}"/>
    <dgm:cxn modelId="{0EC3A662-F5B6-450B-90C0-6F618CC1B087}" srcId="{E322F39C-401F-4D4D-9176-9E0F64117B4B}" destId="{1F03CA40-EA0A-4F09-AB71-2A1B0CA893F0}" srcOrd="0" destOrd="0" parTransId="{F8AA2767-149B-4370-AEB5-3718791AFADC}" sibTransId="{08AC873E-CD25-4737-A650-9BA23A1B16EE}"/>
    <dgm:cxn modelId="{01451569-DEA3-4B66-B073-2F611B58F17E}" type="presOf" srcId="{BA287078-FAB8-4183-A8BC-F40FE7D7D436}" destId="{CB9DC857-9111-4B08-936A-265F3D6E72C2}" srcOrd="0" destOrd="0" presId="urn:microsoft.com/office/officeart/2018/2/layout/IconLabelDescriptionList"/>
    <dgm:cxn modelId="{F129F84C-0FF5-4CA4-A83F-043216993345}" srcId="{5AC6846E-7CD3-4606-B31A-92B030CA5288}" destId="{060D9E7C-176D-4AE2-9F61-0289E31D5393}" srcOrd="0" destOrd="0" parTransId="{C8076539-BED8-4866-BB66-B0E2D73E0C14}" sibTransId="{91713200-8C4C-47D6-A588-1915E23FDD91}"/>
    <dgm:cxn modelId="{3230506F-79C9-4981-BCE7-9C726805A01F}" type="presOf" srcId="{EF7A26D9-A014-4AE8-A3CB-E2A357105684}" destId="{35B15F11-8C50-4CB0-8360-FD75941692F9}" srcOrd="0" destOrd="0" presId="urn:microsoft.com/office/officeart/2018/2/layout/IconLabelDescriptionList"/>
    <dgm:cxn modelId="{FA87E670-530B-448D-A8A2-43D9E4E81031}" srcId="{ED9638E8-BB03-4C9B-95C0-0AFF30C4210C}" destId="{2138A634-27F2-4D75-8F90-1E323188A4E5}" srcOrd="2" destOrd="0" parTransId="{8E696C0D-0209-422A-90E7-0D76823EF47C}" sibTransId="{C018C1EC-8268-4F4B-ACEF-190AF89C95C1}"/>
    <dgm:cxn modelId="{0AEEF353-7720-4BBD-85B8-125AC5EBD742}" srcId="{BA287078-FAB8-4183-A8BC-F40FE7D7D436}" destId="{A93A41A8-C515-482B-8AFD-6096BBBE0DA8}" srcOrd="0" destOrd="0" parTransId="{F93F2E2E-C078-49F1-BBF5-3B6116F2757F}" sibTransId="{6131E361-EBDD-4992-8D12-FA7CBA41FC75}"/>
    <dgm:cxn modelId="{76A31B56-6763-4D7D-986E-38D8F40719E7}" type="presOf" srcId="{7564211F-67BE-4C81-AF46-7068FFB4C3D7}" destId="{02660AD4-05F4-4BEF-A6D7-3D5AF34F332B}" srcOrd="0" destOrd="0" presId="urn:microsoft.com/office/officeart/2018/2/layout/IconLabelDescriptionList"/>
    <dgm:cxn modelId="{19F14979-AE40-450E-A83D-FAE4C328A1D1}" srcId="{F21175ED-4D82-4672-B243-2B49BDDFCB9B}" destId="{C70BC12A-C2C1-4F76-BC0A-CAFAB3C4B0C3}" srcOrd="0" destOrd="0" parTransId="{A9BF73DB-DA20-48E7-841F-673C09CDCE06}" sibTransId="{AFAEE5E5-F0B0-4118-97E6-22FE07DA1B66}"/>
    <dgm:cxn modelId="{98F46F79-63B4-4359-A218-97C9C09D9196}" type="presOf" srcId="{8B6D5579-6780-40AC-AA04-D974C23F9749}" destId="{7B370956-801B-4621-ABB0-8930A91F28FC}" srcOrd="0" destOrd="2" presId="urn:microsoft.com/office/officeart/2018/2/layout/IconLabelDescriptionList"/>
    <dgm:cxn modelId="{2755547E-6FD5-4CC8-912A-8AA87A90DFE7}" type="presOf" srcId="{F03B9BA1-B940-4D53-8EB4-211474F89D05}" destId="{FD5EE03F-DF71-476D-ABD1-BF60C416151B}" srcOrd="0" destOrd="0" presId="urn:microsoft.com/office/officeart/2018/2/layout/IconLabelDescriptionList"/>
    <dgm:cxn modelId="{57078D7F-6E58-4E53-8B34-D80BDE83D85B}" srcId="{ED9638E8-BB03-4C9B-95C0-0AFF30C4210C}" destId="{7B65A91F-4D9C-466F-A785-E948E9A2C440}" srcOrd="1" destOrd="0" parTransId="{053B8250-FBB1-4F6C-BEED-C613D291EAEA}" sibTransId="{B54591E2-B600-4691-ACCB-0C822712786A}"/>
    <dgm:cxn modelId="{A17C6B81-1BD8-4F36-B47A-32592B76322E}" srcId="{ED9638E8-BB03-4C9B-95C0-0AFF30C4210C}" destId="{1BFC94D5-3234-43AC-AAB7-4F208EB283F1}" srcOrd="0" destOrd="0" parTransId="{FE8BD012-FD10-4848-BB1F-5060BD763022}" sibTransId="{DA6A485D-1818-4A78-BB75-25A450A83D8B}"/>
    <dgm:cxn modelId="{4DCE8881-C71B-48AB-81F4-58F3A403BD3E}" type="presOf" srcId="{0676BFDC-8BE4-41BB-914F-F1150865331F}" destId="{6B7E2FA6-EDA8-4173-B286-FCA9C1C5B2B9}" srcOrd="0" destOrd="1" presId="urn:microsoft.com/office/officeart/2018/2/layout/IconLabelDescriptionList"/>
    <dgm:cxn modelId="{CCAF9082-CB15-421E-81B9-98625957A267}" type="presOf" srcId="{EA2B4C04-9E3D-4B1E-8012-C1893CBC1D29}" destId="{6B7E2FA6-EDA8-4173-B286-FCA9C1C5B2B9}" srcOrd="0" destOrd="4" presId="urn:microsoft.com/office/officeart/2018/2/layout/IconLabelDescriptionList"/>
    <dgm:cxn modelId="{50204B89-4A48-4815-BCE6-A26F5F76D6B8}" type="presOf" srcId="{C37DC27E-30C5-4187-AD38-59C9F638A4D1}" destId="{1D741AB8-9736-450C-AD6A-25F6ACC9C906}" srcOrd="0" destOrd="2" presId="urn:microsoft.com/office/officeart/2018/2/layout/IconLabelDescriptionList"/>
    <dgm:cxn modelId="{0F53A190-387F-4AD7-8F5D-76266A4F6A95}" type="presOf" srcId="{1F03CA40-EA0A-4F09-AB71-2A1B0CA893F0}" destId="{1D741AB8-9736-450C-AD6A-25F6ACC9C906}" srcOrd="0" destOrd="1" presId="urn:microsoft.com/office/officeart/2018/2/layout/IconLabelDescriptionList"/>
    <dgm:cxn modelId="{41ADA691-0530-44FE-92B7-8B4D76AC7627}" srcId="{F03B9BA1-B940-4D53-8EB4-211474F89D05}" destId="{D1729E1E-7543-4EEC-8156-994C1FA16BCB}" srcOrd="0" destOrd="0" parTransId="{8FEF54C6-8C9D-4A10-A3B8-960AB349D0C1}" sibTransId="{C3FB4E1C-DF3A-4F48-8EDC-76B1C876EA1F}"/>
    <dgm:cxn modelId="{E191ED99-F3ED-45E2-9CD1-AF2FB1067B68}" type="presOf" srcId="{9BA1F688-9E7D-4CDA-9DED-3B61B724C44B}" destId="{1D741AB8-9736-450C-AD6A-25F6ACC9C906}" srcOrd="0" destOrd="3" presId="urn:microsoft.com/office/officeart/2018/2/layout/IconLabelDescriptionList"/>
    <dgm:cxn modelId="{7B84C2AB-1B72-407D-B443-1E25405EE6CC}" srcId="{7564211F-67BE-4C81-AF46-7068FFB4C3D7}" destId="{ED9638E8-BB03-4C9B-95C0-0AFF30C4210C}" srcOrd="0" destOrd="0" parTransId="{01DBD8D6-15AB-411D-AF70-4E7B0666AE86}" sibTransId="{D97F85D6-1AAD-4609-B24D-FF448D1A1E3C}"/>
    <dgm:cxn modelId="{33F432C2-76E0-43B8-8A30-7A8AD425C73A}" type="presOf" srcId="{1BFC94D5-3234-43AC-AAB7-4F208EB283F1}" destId="{D4AE6EE8-C061-4933-BC6F-6846CCF75809}" srcOrd="0" destOrd="0" presId="urn:microsoft.com/office/officeart/2018/2/layout/IconLabelDescriptionList"/>
    <dgm:cxn modelId="{10E0E6CA-D503-4013-8720-88BF1576FEBC}" type="presOf" srcId="{E322F39C-401F-4D4D-9176-9E0F64117B4B}" destId="{1D741AB8-9736-450C-AD6A-25F6ACC9C906}" srcOrd="0" destOrd="0" presId="urn:microsoft.com/office/officeart/2018/2/layout/IconLabelDescriptionList"/>
    <dgm:cxn modelId="{5304B5CB-9CBD-40A2-BD0E-CB0084E016AB}" srcId="{7564211F-67BE-4C81-AF46-7068FFB4C3D7}" destId="{5AC6846E-7CD3-4606-B31A-92B030CA5288}" srcOrd="4" destOrd="0" parTransId="{F5C91E04-A265-44FC-97A6-C73CD122E00B}" sibTransId="{B6EC544F-6FB0-4D6F-A959-F562433F7D3E}"/>
    <dgm:cxn modelId="{2CB88BD7-BA71-4C76-BF6A-B4EE5F4D8AFF}" srcId="{7564211F-67BE-4C81-AF46-7068FFB4C3D7}" destId="{F03B9BA1-B940-4D53-8EB4-211474F89D05}" srcOrd="2" destOrd="0" parTransId="{97E93BCA-9ECC-408C-B18B-44B50CD54070}" sibTransId="{0AC5814E-312E-47C1-8A5A-0A81F1A5BE54}"/>
    <dgm:cxn modelId="{3F699AD7-B3B7-49AF-B2FA-84AE515331C3}" srcId="{A93A41A8-C515-482B-8AFD-6096BBBE0DA8}" destId="{0676BFDC-8BE4-41BB-914F-F1150865331F}" srcOrd="0" destOrd="0" parTransId="{F6B716B2-333F-46D3-8208-90714BA72977}" sibTransId="{09DFF52D-127D-42A7-8357-11AB4EBA35AB}"/>
    <dgm:cxn modelId="{4FA376E2-9356-4CCE-8913-5E6D8914C67D}" srcId="{BA287078-FAB8-4183-A8BC-F40FE7D7D436}" destId="{F21175ED-4D82-4672-B243-2B49BDDFCB9B}" srcOrd="1" destOrd="0" parTransId="{F49A20F1-F7B6-460B-A250-9351318FE423}" sibTransId="{0AA1B9AB-D1BB-457D-952A-110939E9F33C}"/>
    <dgm:cxn modelId="{2032C3E2-FFC4-47E7-BA33-8B170D6B3172}" type="presOf" srcId="{ED9638E8-BB03-4C9B-95C0-0AFF30C4210C}" destId="{8BC71A7D-99DB-43E3-ADE6-21C49A2A01F0}" srcOrd="0" destOrd="0" presId="urn:microsoft.com/office/officeart/2018/2/layout/IconLabelDescriptionList"/>
    <dgm:cxn modelId="{28253DE4-3CFD-47A9-942A-3D4A900262C9}" srcId="{F03B9BA1-B940-4D53-8EB4-211474F89D05}" destId="{8F1DE29C-2EF1-4528-B6AD-58D920B56651}" srcOrd="1" destOrd="0" parTransId="{7EEFB75D-BA99-4A70-B2F2-009AA6D67BC4}" sibTransId="{0DC3CA53-942E-4E38-9C23-1306EA724243}"/>
    <dgm:cxn modelId="{C3FEC3E7-E673-482F-A14C-49E57347D585}" type="presOf" srcId="{7B65A91F-4D9C-466F-A785-E948E9A2C440}" destId="{D4AE6EE8-C061-4933-BC6F-6846CCF75809}" srcOrd="0" destOrd="1" presId="urn:microsoft.com/office/officeart/2018/2/layout/IconLabelDescriptionList"/>
    <dgm:cxn modelId="{181A63FA-3C0A-4395-BE69-C457FEDA4AD7}" srcId="{F03B9BA1-B940-4D53-8EB4-211474F89D05}" destId="{8B6D5579-6780-40AC-AA04-D974C23F9749}" srcOrd="2" destOrd="0" parTransId="{7D10295E-8868-4641-A81A-0B0DA5ECE6E4}" sibTransId="{2802BDE7-8267-4675-866B-FCA1B6D48837}"/>
    <dgm:cxn modelId="{204EDA87-CCBD-4F4E-819F-E09611F63919}" type="presParOf" srcId="{02660AD4-05F4-4BEF-A6D7-3D5AF34F332B}" destId="{1CA0E6CE-71B1-4745-BF6B-85301CA115ED}" srcOrd="0" destOrd="0" presId="urn:microsoft.com/office/officeart/2018/2/layout/IconLabelDescriptionList"/>
    <dgm:cxn modelId="{C9EBB5E5-7FA2-49CB-A062-62AA769573EC}" type="presParOf" srcId="{1CA0E6CE-71B1-4745-BF6B-85301CA115ED}" destId="{1073E29D-90C8-4700-9A35-24328B275E9D}" srcOrd="0" destOrd="0" presId="urn:microsoft.com/office/officeart/2018/2/layout/IconLabelDescriptionList"/>
    <dgm:cxn modelId="{D044E1B4-27C1-4A11-BE8F-83F60CE6FC3B}" type="presParOf" srcId="{1CA0E6CE-71B1-4745-BF6B-85301CA115ED}" destId="{F5542C7C-E607-4D03-B958-5C1CEC2E6083}" srcOrd="1" destOrd="0" presId="urn:microsoft.com/office/officeart/2018/2/layout/IconLabelDescriptionList"/>
    <dgm:cxn modelId="{7B3DA8A9-64BE-4FE8-A548-3535BBE3428B}" type="presParOf" srcId="{1CA0E6CE-71B1-4745-BF6B-85301CA115ED}" destId="{8BC71A7D-99DB-43E3-ADE6-21C49A2A01F0}" srcOrd="2" destOrd="0" presId="urn:microsoft.com/office/officeart/2018/2/layout/IconLabelDescriptionList"/>
    <dgm:cxn modelId="{6EC48332-DDE8-4625-815B-37C2C4468497}" type="presParOf" srcId="{1CA0E6CE-71B1-4745-BF6B-85301CA115ED}" destId="{A6FD935B-046B-4449-BD58-4D5E0D52CCF7}" srcOrd="3" destOrd="0" presId="urn:microsoft.com/office/officeart/2018/2/layout/IconLabelDescriptionList"/>
    <dgm:cxn modelId="{9355F58D-BE38-4A06-A321-D6BD6E7B2A54}" type="presParOf" srcId="{1CA0E6CE-71B1-4745-BF6B-85301CA115ED}" destId="{D4AE6EE8-C061-4933-BC6F-6846CCF75809}" srcOrd="4" destOrd="0" presId="urn:microsoft.com/office/officeart/2018/2/layout/IconLabelDescriptionList"/>
    <dgm:cxn modelId="{6496206E-0858-4B8D-B9EA-123A0293150B}" type="presParOf" srcId="{02660AD4-05F4-4BEF-A6D7-3D5AF34F332B}" destId="{E08CF0E7-E013-4584-AF43-47E82664FC21}" srcOrd="1" destOrd="0" presId="urn:microsoft.com/office/officeart/2018/2/layout/IconLabelDescriptionList"/>
    <dgm:cxn modelId="{9777C4D9-0291-427F-B181-8F095B4E47EC}" type="presParOf" srcId="{02660AD4-05F4-4BEF-A6D7-3D5AF34F332B}" destId="{5B6B62A3-218C-430A-83B8-AB6174204983}" srcOrd="2" destOrd="0" presId="urn:microsoft.com/office/officeart/2018/2/layout/IconLabelDescriptionList"/>
    <dgm:cxn modelId="{7DF7B4EE-9DBA-42FF-B3E3-4366C13406F9}" type="presParOf" srcId="{5B6B62A3-218C-430A-83B8-AB6174204983}" destId="{0C9827C3-31D0-4EBC-9797-F47E84A5B50E}" srcOrd="0" destOrd="0" presId="urn:microsoft.com/office/officeart/2018/2/layout/IconLabelDescriptionList"/>
    <dgm:cxn modelId="{00DA40EA-162A-4917-9960-0C786E6DACCB}" type="presParOf" srcId="{5B6B62A3-218C-430A-83B8-AB6174204983}" destId="{416AF0C4-44D5-4B0C-B3E9-D48F781FE819}" srcOrd="1" destOrd="0" presId="urn:microsoft.com/office/officeart/2018/2/layout/IconLabelDescriptionList"/>
    <dgm:cxn modelId="{2ABF0686-D163-406E-9FB2-4E3BFED69AEF}" type="presParOf" srcId="{5B6B62A3-218C-430A-83B8-AB6174204983}" destId="{35B15F11-8C50-4CB0-8360-FD75941692F9}" srcOrd="2" destOrd="0" presId="urn:microsoft.com/office/officeart/2018/2/layout/IconLabelDescriptionList"/>
    <dgm:cxn modelId="{A59985B4-7BB2-4070-8708-55CCC1AEBDB6}" type="presParOf" srcId="{5B6B62A3-218C-430A-83B8-AB6174204983}" destId="{663C099F-9D6F-42D5-9939-889B29FE8F00}" srcOrd="3" destOrd="0" presId="urn:microsoft.com/office/officeart/2018/2/layout/IconLabelDescriptionList"/>
    <dgm:cxn modelId="{45B34FB7-6643-4609-A057-AC9C1D23DD74}" type="presParOf" srcId="{5B6B62A3-218C-430A-83B8-AB6174204983}" destId="{1D741AB8-9736-450C-AD6A-25F6ACC9C906}" srcOrd="4" destOrd="0" presId="urn:microsoft.com/office/officeart/2018/2/layout/IconLabelDescriptionList"/>
    <dgm:cxn modelId="{9EAF95AD-50EE-4223-862B-EA7412E1C79C}" type="presParOf" srcId="{02660AD4-05F4-4BEF-A6D7-3D5AF34F332B}" destId="{4E3BEB02-5A07-489A-BB3E-DC5D85D3F848}" srcOrd="3" destOrd="0" presId="urn:microsoft.com/office/officeart/2018/2/layout/IconLabelDescriptionList"/>
    <dgm:cxn modelId="{DE67E961-F346-443E-B792-0C2E1E63C3F7}" type="presParOf" srcId="{02660AD4-05F4-4BEF-A6D7-3D5AF34F332B}" destId="{DD40D1B5-A97F-443F-AA8B-6E11DAB38136}" srcOrd="4" destOrd="0" presId="urn:microsoft.com/office/officeart/2018/2/layout/IconLabelDescriptionList"/>
    <dgm:cxn modelId="{46F7BDAA-BD8A-485D-BB3F-451B2DF8C6A6}" type="presParOf" srcId="{DD40D1B5-A97F-443F-AA8B-6E11DAB38136}" destId="{FA5E33FE-B14F-445D-A13F-23F4FEE74DB8}" srcOrd="0" destOrd="0" presId="urn:microsoft.com/office/officeart/2018/2/layout/IconLabelDescriptionList"/>
    <dgm:cxn modelId="{D4DE10C3-1D58-4671-A3AB-414069B4DD3A}" type="presParOf" srcId="{DD40D1B5-A97F-443F-AA8B-6E11DAB38136}" destId="{73E161C5-9C57-4B7A-94B8-48D053EBF8B2}" srcOrd="1" destOrd="0" presId="urn:microsoft.com/office/officeart/2018/2/layout/IconLabelDescriptionList"/>
    <dgm:cxn modelId="{DD5F7E3F-5975-4B2C-B76A-613BDA2ECB7A}" type="presParOf" srcId="{DD40D1B5-A97F-443F-AA8B-6E11DAB38136}" destId="{FD5EE03F-DF71-476D-ABD1-BF60C416151B}" srcOrd="2" destOrd="0" presId="urn:microsoft.com/office/officeart/2018/2/layout/IconLabelDescriptionList"/>
    <dgm:cxn modelId="{8E04A702-E9F7-4A89-8D8B-67BC364A9ED8}" type="presParOf" srcId="{DD40D1B5-A97F-443F-AA8B-6E11DAB38136}" destId="{E14ACF9B-FCAE-4208-B903-2F040CADCF86}" srcOrd="3" destOrd="0" presId="urn:microsoft.com/office/officeart/2018/2/layout/IconLabelDescriptionList"/>
    <dgm:cxn modelId="{8F08FA8D-1FB4-4C27-8753-5EE1D789E35A}" type="presParOf" srcId="{DD40D1B5-A97F-443F-AA8B-6E11DAB38136}" destId="{7B370956-801B-4621-ABB0-8930A91F28FC}" srcOrd="4" destOrd="0" presId="urn:microsoft.com/office/officeart/2018/2/layout/IconLabelDescriptionList"/>
    <dgm:cxn modelId="{099E5AE2-F0D3-4EFD-8521-322F73FF8F0B}" type="presParOf" srcId="{02660AD4-05F4-4BEF-A6D7-3D5AF34F332B}" destId="{26A4936F-BD9A-4FBC-8263-FCB70D53131A}" srcOrd="5" destOrd="0" presId="urn:microsoft.com/office/officeart/2018/2/layout/IconLabelDescriptionList"/>
    <dgm:cxn modelId="{1B8F513B-37C8-4B5A-9F8A-084F452BB318}" type="presParOf" srcId="{02660AD4-05F4-4BEF-A6D7-3D5AF34F332B}" destId="{233843E4-3386-44DB-926D-C8DDAD7ABDCB}" srcOrd="6" destOrd="0" presId="urn:microsoft.com/office/officeart/2018/2/layout/IconLabelDescriptionList"/>
    <dgm:cxn modelId="{3B71F1FC-73DC-4F59-96DC-CCE3271CE41B}" type="presParOf" srcId="{233843E4-3386-44DB-926D-C8DDAD7ABDCB}" destId="{D4608731-FC6E-4544-ADC8-D835DEEE4745}" srcOrd="0" destOrd="0" presId="urn:microsoft.com/office/officeart/2018/2/layout/IconLabelDescriptionList"/>
    <dgm:cxn modelId="{483B05DB-42D0-4F0E-AB4B-45AE51461AFE}" type="presParOf" srcId="{233843E4-3386-44DB-926D-C8DDAD7ABDCB}" destId="{2B58A9F7-9CA0-499A-8F32-55FF513D0C2C}" srcOrd="1" destOrd="0" presId="urn:microsoft.com/office/officeart/2018/2/layout/IconLabelDescriptionList"/>
    <dgm:cxn modelId="{6CDD92EA-6161-4541-B8E5-2C79A1994BCA}" type="presParOf" srcId="{233843E4-3386-44DB-926D-C8DDAD7ABDCB}" destId="{CB9DC857-9111-4B08-936A-265F3D6E72C2}" srcOrd="2" destOrd="0" presId="urn:microsoft.com/office/officeart/2018/2/layout/IconLabelDescriptionList"/>
    <dgm:cxn modelId="{F12AD243-AD22-4733-A0F1-ECE5F58AE039}" type="presParOf" srcId="{233843E4-3386-44DB-926D-C8DDAD7ABDCB}" destId="{01273466-AFE2-443D-83CC-3F2BF6BB9712}" srcOrd="3" destOrd="0" presId="urn:microsoft.com/office/officeart/2018/2/layout/IconLabelDescriptionList"/>
    <dgm:cxn modelId="{BAD47AAC-6968-4600-AD4F-9958FAE2B7BC}" type="presParOf" srcId="{233843E4-3386-44DB-926D-C8DDAD7ABDCB}" destId="{6B7E2FA6-EDA8-4173-B286-FCA9C1C5B2B9}" srcOrd="4" destOrd="0" presId="urn:microsoft.com/office/officeart/2018/2/layout/IconLabelDescriptionList"/>
    <dgm:cxn modelId="{AAFFED3F-B87C-4B0A-BD7C-FD5CEDEA5377}" type="presParOf" srcId="{02660AD4-05F4-4BEF-A6D7-3D5AF34F332B}" destId="{27476F65-C941-44A9-8F7A-646778176F5E}" srcOrd="7" destOrd="0" presId="urn:microsoft.com/office/officeart/2018/2/layout/IconLabelDescriptionList"/>
    <dgm:cxn modelId="{1D00F4F7-2491-4756-BB2F-D7060D3D7555}" type="presParOf" srcId="{02660AD4-05F4-4BEF-A6D7-3D5AF34F332B}" destId="{7E237165-6999-41B6-9783-D9D3E0FF5A30}" srcOrd="8" destOrd="0" presId="urn:microsoft.com/office/officeart/2018/2/layout/IconLabelDescriptionList"/>
    <dgm:cxn modelId="{1D21AA28-D949-4EDF-9390-6B754DF5406E}" type="presParOf" srcId="{7E237165-6999-41B6-9783-D9D3E0FF5A30}" destId="{49AA3078-2EAD-42CA-9907-5571F3707721}" srcOrd="0" destOrd="0" presId="urn:microsoft.com/office/officeart/2018/2/layout/IconLabelDescriptionList"/>
    <dgm:cxn modelId="{EFB166F7-C40D-4506-BB7D-24EDB220CC16}" type="presParOf" srcId="{7E237165-6999-41B6-9783-D9D3E0FF5A30}" destId="{E9488EB9-7577-4926-918B-01CF1B1A2DB8}" srcOrd="1" destOrd="0" presId="urn:microsoft.com/office/officeart/2018/2/layout/IconLabelDescriptionList"/>
    <dgm:cxn modelId="{5C523FE3-F0BD-4616-9E88-FAC112DF22B1}" type="presParOf" srcId="{7E237165-6999-41B6-9783-D9D3E0FF5A30}" destId="{EADCBCF0-9A36-493A-A84D-93B13C547490}" srcOrd="2" destOrd="0" presId="urn:microsoft.com/office/officeart/2018/2/layout/IconLabelDescriptionList"/>
    <dgm:cxn modelId="{47E3F7D6-103B-4102-B479-2215138004C5}" type="presParOf" srcId="{7E237165-6999-41B6-9783-D9D3E0FF5A30}" destId="{5E3EA8CE-EEC6-4CED-9F50-2466045199AA}" srcOrd="3" destOrd="0" presId="urn:microsoft.com/office/officeart/2018/2/layout/IconLabelDescriptionList"/>
    <dgm:cxn modelId="{67CAD1E7-7580-4A39-AC7F-9690D9E1AAFD}" type="presParOf" srcId="{7E237165-6999-41B6-9783-D9D3E0FF5A30}" destId="{37E05A29-C2F9-4A7F-9FD8-2D70CA66F06E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73E29D-90C8-4700-9A35-24328B275E9D}">
      <dsp:nvSpPr>
        <dsp:cNvPr id="0" name=""/>
        <dsp:cNvSpPr/>
      </dsp:nvSpPr>
      <dsp:spPr>
        <a:xfrm>
          <a:off x="4997" y="715214"/>
          <a:ext cx="644519" cy="64451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C71A7D-99DB-43E3-ADE6-21C49A2A01F0}">
      <dsp:nvSpPr>
        <dsp:cNvPr id="0" name=""/>
        <dsp:cNvSpPr/>
      </dsp:nvSpPr>
      <dsp:spPr>
        <a:xfrm>
          <a:off x="4997" y="1478930"/>
          <a:ext cx="1841484" cy="2762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700" kern="1200"/>
            <a:t>Objects</a:t>
          </a:r>
        </a:p>
      </dsp:txBody>
      <dsp:txXfrm>
        <a:off x="4997" y="1478930"/>
        <a:ext cx="1841484" cy="276222"/>
      </dsp:txXfrm>
    </dsp:sp>
    <dsp:sp modelId="{D4AE6EE8-C061-4933-BC6F-6846CCF75809}">
      <dsp:nvSpPr>
        <dsp:cNvPr id="0" name=""/>
        <dsp:cNvSpPr/>
      </dsp:nvSpPr>
      <dsp:spPr>
        <a:xfrm>
          <a:off x="4997" y="1810593"/>
          <a:ext cx="1841484" cy="16766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Vectors</a:t>
          </a:r>
        </a:p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Data frames</a:t>
          </a:r>
        </a:p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(lists)</a:t>
          </a:r>
        </a:p>
      </dsp:txBody>
      <dsp:txXfrm>
        <a:off x="4997" y="1810593"/>
        <a:ext cx="1841484" cy="1676628"/>
      </dsp:txXfrm>
    </dsp:sp>
    <dsp:sp modelId="{0C9827C3-31D0-4EBC-9797-F47E84A5B50E}">
      <dsp:nvSpPr>
        <dsp:cNvPr id="0" name=""/>
        <dsp:cNvSpPr/>
      </dsp:nvSpPr>
      <dsp:spPr>
        <a:xfrm>
          <a:off x="2168741" y="715214"/>
          <a:ext cx="644519" cy="64451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B15F11-8C50-4CB0-8360-FD75941692F9}">
      <dsp:nvSpPr>
        <dsp:cNvPr id="0" name=""/>
        <dsp:cNvSpPr/>
      </dsp:nvSpPr>
      <dsp:spPr>
        <a:xfrm>
          <a:off x="2168741" y="1478930"/>
          <a:ext cx="1841484" cy="2762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700" kern="1200"/>
            <a:t>Operators</a:t>
          </a:r>
        </a:p>
      </dsp:txBody>
      <dsp:txXfrm>
        <a:off x="2168741" y="1478930"/>
        <a:ext cx="1841484" cy="276222"/>
      </dsp:txXfrm>
    </dsp:sp>
    <dsp:sp modelId="{1D741AB8-9736-450C-AD6A-25F6ACC9C906}">
      <dsp:nvSpPr>
        <dsp:cNvPr id="0" name=""/>
        <dsp:cNvSpPr/>
      </dsp:nvSpPr>
      <dsp:spPr>
        <a:xfrm>
          <a:off x="2168741" y="1810593"/>
          <a:ext cx="1841484" cy="16766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Logical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Evaluating whether a statement is TRUE or FALSE</a:t>
          </a:r>
        </a:p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Mathematical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Performing mathematical operations on numerical objects</a:t>
          </a:r>
        </a:p>
      </dsp:txBody>
      <dsp:txXfrm>
        <a:off x="2168741" y="1810593"/>
        <a:ext cx="1841484" cy="1676628"/>
      </dsp:txXfrm>
    </dsp:sp>
    <dsp:sp modelId="{FA5E33FE-B14F-445D-A13F-23F4FEE74DB8}">
      <dsp:nvSpPr>
        <dsp:cNvPr id="0" name=""/>
        <dsp:cNvSpPr/>
      </dsp:nvSpPr>
      <dsp:spPr>
        <a:xfrm>
          <a:off x="4332485" y="715214"/>
          <a:ext cx="644519" cy="64451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5EE03F-DF71-476D-ABD1-BF60C416151B}">
      <dsp:nvSpPr>
        <dsp:cNvPr id="0" name=""/>
        <dsp:cNvSpPr/>
      </dsp:nvSpPr>
      <dsp:spPr>
        <a:xfrm>
          <a:off x="4332485" y="1478930"/>
          <a:ext cx="1841484" cy="2762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700" kern="1200"/>
            <a:t>Data Types (classes)</a:t>
          </a:r>
        </a:p>
      </dsp:txBody>
      <dsp:txXfrm>
        <a:off x="4332485" y="1478930"/>
        <a:ext cx="1841484" cy="276222"/>
      </dsp:txXfrm>
    </dsp:sp>
    <dsp:sp modelId="{7B370956-801B-4621-ABB0-8930A91F28FC}">
      <dsp:nvSpPr>
        <dsp:cNvPr id="0" name=""/>
        <dsp:cNvSpPr/>
      </dsp:nvSpPr>
      <dsp:spPr>
        <a:xfrm>
          <a:off x="4332485" y="1810593"/>
          <a:ext cx="1841484" cy="16766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Numeric (or integer)</a:t>
          </a:r>
        </a:p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Character (or factor)</a:t>
          </a:r>
        </a:p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Logical</a:t>
          </a:r>
        </a:p>
      </dsp:txBody>
      <dsp:txXfrm>
        <a:off x="4332485" y="1810593"/>
        <a:ext cx="1841484" cy="1676628"/>
      </dsp:txXfrm>
    </dsp:sp>
    <dsp:sp modelId="{D4608731-FC6E-4544-ADC8-D835DEEE4745}">
      <dsp:nvSpPr>
        <dsp:cNvPr id="0" name=""/>
        <dsp:cNvSpPr/>
      </dsp:nvSpPr>
      <dsp:spPr>
        <a:xfrm>
          <a:off x="6496229" y="715214"/>
          <a:ext cx="644519" cy="64451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9DC857-9111-4B08-936A-265F3D6E72C2}">
      <dsp:nvSpPr>
        <dsp:cNvPr id="0" name=""/>
        <dsp:cNvSpPr/>
      </dsp:nvSpPr>
      <dsp:spPr>
        <a:xfrm>
          <a:off x="6496229" y="1478930"/>
          <a:ext cx="1841484" cy="2762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700" kern="1200"/>
            <a:t>Indexing</a:t>
          </a:r>
        </a:p>
      </dsp:txBody>
      <dsp:txXfrm>
        <a:off x="6496229" y="1478930"/>
        <a:ext cx="1841484" cy="276222"/>
      </dsp:txXfrm>
    </dsp:sp>
    <dsp:sp modelId="{6B7E2FA6-EDA8-4173-B286-FCA9C1C5B2B9}">
      <dsp:nvSpPr>
        <dsp:cNvPr id="0" name=""/>
        <dsp:cNvSpPr/>
      </dsp:nvSpPr>
      <dsp:spPr>
        <a:xfrm>
          <a:off x="6496229" y="1810593"/>
          <a:ext cx="1841484" cy="16766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2-D object (data frame)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Object[rows, columns]</a:t>
          </a:r>
        </a:p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1-D object (vector)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Object[rows]</a:t>
          </a:r>
        </a:p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Can index by numbers or logic</a:t>
          </a:r>
        </a:p>
      </dsp:txBody>
      <dsp:txXfrm>
        <a:off x="6496229" y="1810593"/>
        <a:ext cx="1841484" cy="1676628"/>
      </dsp:txXfrm>
    </dsp:sp>
    <dsp:sp modelId="{49AA3078-2EAD-42CA-9907-5571F3707721}">
      <dsp:nvSpPr>
        <dsp:cNvPr id="0" name=""/>
        <dsp:cNvSpPr/>
      </dsp:nvSpPr>
      <dsp:spPr>
        <a:xfrm>
          <a:off x="8659974" y="715214"/>
          <a:ext cx="644519" cy="64451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DCBCF0-9A36-493A-A84D-93B13C547490}">
      <dsp:nvSpPr>
        <dsp:cNvPr id="0" name=""/>
        <dsp:cNvSpPr/>
      </dsp:nvSpPr>
      <dsp:spPr>
        <a:xfrm>
          <a:off x="8659974" y="1478930"/>
          <a:ext cx="1841484" cy="2762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700" kern="1200"/>
            <a:t>Functions</a:t>
          </a:r>
        </a:p>
      </dsp:txBody>
      <dsp:txXfrm>
        <a:off x="8659974" y="1478930"/>
        <a:ext cx="1841484" cy="276222"/>
      </dsp:txXfrm>
    </dsp:sp>
    <dsp:sp modelId="{37E05A29-C2F9-4A7F-9FD8-2D70CA66F06E}">
      <dsp:nvSpPr>
        <dsp:cNvPr id="0" name=""/>
        <dsp:cNvSpPr/>
      </dsp:nvSpPr>
      <dsp:spPr>
        <a:xfrm>
          <a:off x="8659974" y="1810593"/>
          <a:ext cx="1841484" cy="16766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Preset recipes for operations (e.g. mean(vector), arrange(vector), …)</a:t>
          </a:r>
        </a:p>
      </dsp:txBody>
      <dsp:txXfrm>
        <a:off x="8659974" y="1810593"/>
        <a:ext cx="1841484" cy="16766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EE2BC-FCD7-4BDA-B161-B5939D40B4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B4C8B5-AB09-4FFD-B312-CC7BEF2051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D94808-9248-4AAD-92E2-51859B309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FC1C6-68A3-4C4A-833D-A432D0413412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DE79D2-807D-46EA-B177-2CDD1BB93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6BE4DB-95F5-4374-ABA0-450FDEBE1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16F1F-D0ED-47A4-9541-04DA60DDD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441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4FAFD-7085-494B-91EF-18A1024AF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DEA2FD-48C4-499C-9085-A0FE978A04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1F43A9-E55B-4B83-948C-17FA0485A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FC1C6-68A3-4C4A-833D-A432D0413412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10EA51-3920-4FAD-96F9-D73472898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2EB60B-41D2-4119-AC42-92D4DA40D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16F1F-D0ED-47A4-9541-04DA60DDD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13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E4267E-B22F-4CFD-92EA-53DB6502FF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B330CC-6F92-4A7D-8FBE-87BED32CE3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01B990-CF07-4709-A858-D0DC8DBEE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FC1C6-68A3-4C4A-833D-A432D0413412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1914FF-8DE6-47E0-99D5-F65DD168C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5FE4C2-8999-4016-9C69-3A907D7C9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16F1F-D0ED-47A4-9541-04DA60DDD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530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193FC-2962-4291-A8C7-263FF30A0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5C54A-D9E0-4813-8699-09D297EA29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9E7D5-82D0-4F30-AAD2-098805233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FC1C6-68A3-4C4A-833D-A432D0413412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4B2177-A80D-4FAB-8848-6BBD3B124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503F6-F9CB-4E49-BA3E-EAD4BF287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16F1F-D0ED-47A4-9541-04DA60DDD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237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13635-75FD-4E5E-879C-2ED68799B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8A2ABC-0C8A-4547-B736-F09ABB7DE5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BC724C-06CA-4BC4-ABAB-F5D884B94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FC1C6-68A3-4C4A-833D-A432D0413412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B5CC15-3804-4B84-8BE7-F71B5E760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814308-F2D1-47BE-B625-B1CC0FC35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16F1F-D0ED-47A4-9541-04DA60DDD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881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7E9FD-710F-45CC-8AB0-12ED13229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41738-DE6D-4C44-A594-0FAB0BA1B4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8E336-D1D2-42B4-B8E8-CB719FBC16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962820-7FD9-481C-ADB4-BEF4E68E5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FC1C6-68A3-4C4A-833D-A432D0413412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3DEDCB-24F0-403F-82C3-1222280AC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2FF875-6A10-422C-94DC-30051CC4B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16F1F-D0ED-47A4-9541-04DA60DDD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26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A002D-6725-4CCA-A18F-5B3C1681E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BC44E9-831B-4A64-B0BA-9900C5DC2C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1D8ACC-978F-4786-9B3F-D6A8215DDD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AB55F3-0945-40E0-92CA-D94230C836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C71A15-0641-4784-B8F9-389FEC8C76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2A69E4-14D5-4FBA-BDFC-ACEB2C16F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FC1C6-68A3-4C4A-833D-A432D0413412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005FFD-58B7-413D-960B-F6E4A13DC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2749A5-0224-4D85-ADFF-F0FD694DA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16F1F-D0ED-47A4-9541-04DA60DDD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727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B74F2-34A8-4A94-A616-BDD97C2CE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71BEDB-CB4E-4A51-A365-27B70B0E1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FC1C6-68A3-4C4A-833D-A432D0413412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80A82B-806B-437F-A6AE-E491ABC71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EE28CF-4BFB-4C41-BB23-03B4312D2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16F1F-D0ED-47A4-9541-04DA60DDD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219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BE1FE5-68A6-4E77-B878-B81515CF1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FC1C6-68A3-4C4A-833D-A432D0413412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4B343A-327A-46F5-8C71-CE9617330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830F7-887E-4FB2-B592-252A3BB86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16F1F-D0ED-47A4-9541-04DA60DDD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184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A9E8A-6ACA-45BF-93B5-6DB2C119C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83A266-E7D4-407B-BBAD-00D77034BB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09D07E-636E-4B17-8445-B3056B00E5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8C3117-8EE8-48B4-8FEC-61AF09C27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FC1C6-68A3-4C4A-833D-A432D0413412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C2746E-1E96-42F5-862E-DCA12AC52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47F70D-C89C-43B1-A1B1-4F82AD6FC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16F1F-D0ED-47A4-9541-04DA60DDD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477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66923-66DA-4E18-8385-4C13AA977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C7B80F-2CB0-4C39-A777-B91A7BF8F6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803EC8-B598-41A7-BF16-0BDFAA0FBE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0A02B5-6940-4926-84C4-A152A454D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FC1C6-68A3-4C4A-833D-A432D0413412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90DD39-8BF0-4FF4-9E5F-EBBE69FAB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95BD9E-4D12-4AF6-80D5-171A8A337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16F1F-D0ED-47A4-9541-04DA60DDD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592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0BC908-9E94-4EF3-A4DC-48002A5DF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16439B-05E3-4AF2-99F1-7875332B28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1D05A6-5E3D-434D-86FB-41E0D59B8D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FFC1C6-68A3-4C4A-833D-A432D0413412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514A0B-7339-4B3A-A0E4-234803BA19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15E4AA-005A-493F-A390-FBBA202734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16F1F-D0ED-47A4-9541-04DA60DDD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239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B3B9DBC-97CC-4A18-B4A6-66E240292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4492644-1D84-449E-94E4-5FC5C873D3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227"/>
            <a:ext cx="12188952" cy="455189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AD2FC-0D16-4BB6-BE73-138E00FA4B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5342" y="637953"/>
            <a:ext cx="8272458" cy="3189507"/>
          </a:xfrm>
        </p:spPr>
        <p:txBody>
          <a:bodyPr>
            <a:normAutofit/>
          </a:bodyPr>
          <a:lstStyle/>
          <a:p>
            <a:pPr algn="l"/>
            <a:r>
              <a:rPr lang="en-US" sz="8000" dirty="0">
                <a:solidFill>
                  <a:srgbClr val="FFFFFF"/>
                </a:solidFill>
              </a:rPr>
              <a:t>RStudio</a:t>
            </a:r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94EE1A74-DEBF-434E-8B5E-7AB296ECB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727747" y="4208147"/>
            <a:ext cx="339126" cy="1938528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7">
            <a:extLst>
              <a:ext uri="{FF2B5EF4-FFF2-40B4-BE49-F238E27FC236}">
                <a16:creationId xmlns:a16="http://schemas.microsoft.com/office/drawing/2014/main" id="{8C7C4D4B-92D9-4FA4-A294-749E8574FF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728739" y="4098333"/>
            <a:ext cx="201857" cy="1874520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BADA3358-2A3F-41B0-A458-6FD1DB3AF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3048" y="4098334"/>
            <a:ext cx="8933019" cy="17739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95F1B8-AB3A-460C-9C0E-B58DC83D56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342" y="4377268"/>
            <a:ext cx="7970903" cy="1280582"/>
          </a:xfrm>
        </p:spPr>
        <p:txBody>
          <a:bodyPr anchor="t">
            <a:normAutofit/>
          </a:bodyPr>
          <a:lstStyle/>
          <a:p>
            <a:pPr algn="l"/>
            <a:r>
              <a:rPr lang="en-US" sz="3200" dirty="0">
                <a:solidFill>
                  <a:srgbClr val="FEFFFF"/>
                </a:solidFill>
              </a:rPr>
              <a:t>Catching up with R</a:t>
            </a:r>
          </a:p>
        </p:txBody>
      </p:sp>
      <p:sp>
        <p:nvSpPr>
          <p:cNvPr id="18" name="Rectangle 8">
            <a:extLst>
              <a:ext uri="{FF2B5EF4-FFF2-40B4-BE49-F238E27FC236}">
                <a16:creationId xmlns:a16="http://schemas.microsoft.com/office/drawing/2014/main" id="{E4737216-37B2-43AD-AB08-05BFCCEFC9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066873" y="4377267"/>
            <a:ext cx="3122079" cy="17739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755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8E938B-1400-4D51-BFE6-25FACC59C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Before the next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190808-2BD6-4EC7-B264-04C36D674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r>
              <a:rPr lang="en-US" sz="2400" dirty="0"/>
              <a:t>Read Ch. 1-3 for next class</a:t>
            </a:r>
          </a:p>
          <a:p>
            <a:r>
              <a:rPr lang="en-US" sz="2400" dirty="0"/>
              <a:t>See article “Installing Course Software” in D2L/Content/</a:t>
            </a:r>
            <a:r>
              <a:rPr lang="en-US" sz="2400" dirty="0" err="1"/>
              <a:t>Course_Documents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52772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DAC1E2-C30A-41F8-A658-178BD8347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What is R? What is RStudio?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574C9A-E78E-4A16-94B5-1B104980B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r>
              <a:rPr lang="en-US" sz="2400" dirty="0"/>
              <a:t>R is a programming language, and RStudio is an Integrated Development Environment (IDE) designed to work with R. </a:t>
            </a:r>
          </a:p>
          <a:p>
            <a:pPr lvl="1"/>
            <a:r>
              <a:rPr lang="en-US" dirty="0"/>
              <a:t>See “What is an IDE?” in D2L content section for this class</a:t>
            </a:r>
          </a:p>
        </p:txBody>
      </p:sp>
    </p:spTree>
    <p:extLst>
      <p:ext uri="{BB962C8B-B14F-4D97-AF65-F5344CB8AC3E}">
        <p14:creationId xmlns:p14="http://schemas.microsoft.com/office/powerpoint/2010/main" val="1869473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A1473A6-3F22-483E-8A30-80B9D2B14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A1375E3-3E53-4D75-BAB7-E5929BFCB2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534368" y="563918"/>
            <a:ext cx="4119932" cy="5978614"/>
            <a:chOff x="7513372" y="803186"/>
            <a:chExt cx="4163968" cy="5978614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0BBEEF67-3DDF-46CF-8CD5-EA5F0E4FB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9586" y="1070835"/>
              <a:ext cx="687754" cy="5710965"/>
            </a:xfrm>
            <a:custGeom>
              <a:avLst/>
              <a:gdLst>
                <a:gd name="T0" fmla="*/ 414 w 414"/>
                <a:gd name="T1" fmla="*/ 2447 h 2447"/>
                <a:gd name="T2" fmla="*/ 0 w 414"/>
                <a:gd name="T3" fmla="*/ 2247 h 2447"/>
                <a:gd name="T4" fmla="*/ 0 w 414"/>
                <a:gd name="T5" fmla="*/ 0 h 2447"/>
                <a:gd name="T6" fmla="*/ 414 w 414"/>
                <a:gd name="T7" fmla="*/ 200 h 2447"/>
                <a:gd name="T8" fmla="*/ 414 w 414"/>
                <a:gd name="T9" fmla="*/ 2447 h 2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4" h="2447">
                  <a:moveTo>
                    <a:pt x="414" y="2447"/>
                  </a:moveTo>
                  <a:lnTo>
                    <a:pt x="0" y="2247"/>
                  </a:lnTo>
                  <a:lnTo>
                    <a:pt x="0" y="0"/>
                  </a:lnTo>
                  <a:lnTo>
                    <a:pt x="414" y="200"/>
                  </a:lnTo>
                  <a:lnTo>
                    <a:pt x="414" y="244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8FAC1C95-F817-487C-B8B2-CF141FBB1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8949" y="803186"/>
              <a:ext cx="409371" cy="5521414"/>
            </a:xfrm>
            <a:custGeom>
              <a:avLst/>
              <a:gdLst>
                <a:gd name="T0" fmla="*/ 209 w 209"/>
                <a:gd name="T1" fmla="*/ 2246 h 2358"/>
                <a:gd name="T2" fmla="*/ 0 w 209"/>
                <a:gd name="T3" fmla="*/ 2358 h 2358"/>
                <a:gd name="T4" fmla="*/ 0 w 209"/>
                <a:gd name="T5" fmla="*/ 111 h 2358"/>
                <a:gd name="T6" fmla="*/ 209 w 209"/>
                <a:gd name="T7" fmla="*/ 0 h 2358"/>
                <a:gd name="T8" fmla="*/ 209 w 209"/>
                <a:gd name="T9" fmla="*/ 2246 h 2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2358">
                  <a:moveTo>
                    <a:pt x="209" y="2246"/>
                  </a:moveTo>
                  <a:lnTo>
                    <a:pt x="0" y="2358"/>
                  </a:lnTo>
                  <a:lnTo>
                    <a:pt x="0" y="111"/>
                  </a:lnTo>
                  <a:lnTo>
                    <a:pt x="209" y="0"/>
                  </a:lnTo>
                  <a:lnTo>
                    <a:pt x="209" y="224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C2C5363A-D941-4AA1-8D38-D7E44A1E2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13372" y="804101"/>
              <a:ext cx="3880238" cy="525164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AF599CE-D793-416E-A7CC-39B2400FB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468" y="885651"/>
            <a:ext cx="3229803" cy="462460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RStudio Layout (the four panes)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032CC-56D4-4275-8A8A-C5CD88DD36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8708" y="885651"/>
            <a:ext cx="6525220" cy="4616849"/>
          </a:xfrm>
        </p:spPr>
        <p:txBody>
          <a:bodyPr anchor="ctr">
            <a:normAutofit/>
          </a:bodyPr>
          <a:lstStyle/>
          <a:p>
            <a:pPr lvl="1"/>
            <a:r>
              <a:rPr lang="en-US" sz="2200" dirty="0"/>
              <a:t>Console</a:t>
            </a:r>
          </a:p>
          <a:p>
            <a:pPr lvl="2"/>
            <a:r>
              <a:rPr lang="en-US" sz="2200" dirty="0"/>
              <a:t>Where commands can be entered, one line at a time, to be executed by the computer</a:t>
            </a:r>
          </a:p>
          <a:p>
            <a:pPr lvl="1"/>
            <a:r>
              <a:rPr lang="en-US" sz="2200" dirty="0"/>
              <a:t>Environment</a:t>
            </a:r>
          </a:p>
          <a:p>
            <a:pPr lvl="2"/>
            <a:r>
              <a:rPr lang="en-US" sz="2200" dirty="0"/>
              <a:t>Keeps a list of objects that you have created in your R session</a:t>
            </a:r>
          </a:p>
          <a:p>
            <a:pPr lvl="1"/>
            <a:r>
              <a:rPr lang="en-US" sz="2200" dirty="0"/>
              <a:t>Plots</a:t>
            </a:r>
          </a:p>
          <a:p>
            <a:pPr lvl="2"/>
            <a:r>
              <a:rPr lang="en-US" sz="2200" dirty="0"/>
              <a:t>Displays the visualizations created by a command run in the console</a:t>
            </a:r>
          </a:p>
          <a:p>
            <a:pPr lvl="1"/>
            <a:r>
              <a:rPr lang="en-US" sz="2200" dirty="0"/>
              <a:t>Script Editor</a:t>
            </a:r>
          </a:p>
          <a:p>
            <a:pPr lvl="2"/>
            <a:r>
              <a:rPr lang="en-US" sz="2200" dirty="0"/>
              <a:t>Where you can build your program</a:t>
            </a:r>
          </a:p>
        </p:txBody>
      </p:sp>
    </p:spTree>
    <p:extLst>
      <p:ext uri="{BB962C8B-B14F-4D97-AF65-F5344CB8AC3E}">
        <p14:creationId xmlns:p14="http://schemas.microsoft.com/office/powerpoint/2010/main" val="1465544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8">
            <a:extLst>
              <a:ext uri="{FF2B5EF4-FFF2-40B4-BE49-F238E27FC236}">
                <a16:creationId xmlns:a16="http://schemas.microsoft.com/office/drawing/2014/main" id="{7301F447-EEF7-48F5-AF73-7566EE7F6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003AAF-F3B2-48A2-8ABB-30FCA8F2B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34644"/>
            <a:ext cx="10509504" cy="1076914"/>
          </a:xfrm>
        </p:spPr>
        <p:txBody>
          <a:bodyPr anchor="ctr">
            <a:normAutofit/>
          </a:bodyPr>
          <a:lstStyle/>
          <a:p>
            <a:r>
              <a:rPr lang="en-US" sz="4000"/>
              <a:t>R Syntax (rules for writing commands)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51299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2D74E063-E2A4-48EE-B826-6D0FE64794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8298593"/>
              </p:ext>
            </p:extLst>
          </p:nvPr>
        </p:nvGraphicFramePr>
        <p:xfrm>
          <a:off x="838200" y="2070348"/>
          <a:ext cx="10506456" cy="42024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106AF7D9-1909-4CDF-A110-DDC0259AAD9E}"/>
              </a:ext>
            </a:extLst>
          </p:cNvPr>
          <p:cNvSpPr txBox="1"/>
          <p:nvPr/>
        </p:nvSpPr>
        <p:spPr>
          <a:xfrm>
            <a:off x="838200" y="1616149"/>
            <a:ext cx="10506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Example data in D2L Content</a:t>
            </a:r>
          </a:p>
        </p:txBody>
      </p:sp>
    </p:spTree>
    <p:extLst>
      <p:ext uri="{BB962C8B-B14F-4D97-AF65-F5344CB8AC3E}">
        <p14:creationId xmlns:p14="http://schemas.microsoft.com/office/powerpoint/2010/main" val="2551532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1">
            <a:extLst>
              <a:ext uri="{FF2B5EF4-FFF2-40B4-BE49-F238E27FC236}">
                <a16:creationId xmlns:a16="http://schemas.microsoft.com/office/drawing/2014/main" id="{AC5782D3-6CED-43A7-BE35-09C48F8091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6">
            <a:extLst>
              <a:ext uri="{FF2B5EF4-FFF2-40B4-BE49-F238E27FC236}">
                <a16:creationId xmlns:a16="http://schemas.microsoft.com/office/drawing/2014/main" id="{6721F593-ECD2-4B5B-AAE4-0866A4CDC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989586" y="1070835"/>
            <a:ext cx="687754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Freeform 7">
            <a:extLst>
              <a:ext uri="{FF2B5EF4-FFF2-40B4-BE49-F238E27FC236}">
                <a16:creationId xmlns:a16="http://schemas.microsoft.com/office/drawing/2014/main" id="{71DEE99F-D18C-4025-BA3F-CEBF5258E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988949" y="803186"/>
            <a:ext cx="409371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Rectangle 8">
            <a:extLst>
              <a:ext uri="{FF2B5EF4-FFF2-40B4-BE49-F238E27FC236}">
                <a16:creationId xmlns:a16="http://schemas.microsoft.com/office/drawing/2014/main" id="{976FA5D9-3A7C-4FA7-9BA8-1905D703F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513372" y="804101"/>
            <a:ext cx="3880238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F34805-C2C4-4307-9D94-175F224DD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5104" y="1213968"/>
            <a:ext cx="3220127" cy="171510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Packages (libraries)</a:t>
            </a:r>
          </a:p>
        </p:txBody>
      </p:sp>
      <p:pic>
        <p:nvPicPr>
          <p:cNvPr id="5" name="Content Placeholder 4" descr="Timeline&#10;&#10;Description automatically generated with medium confidence">
            <a:extLst>
              <a:ext uri="{FF2B5EF4-FFF2-40B4-BE49-F238E27FC236}">
                <a16:creationId xmlns:a16="http://schemas.microsoft.com/office/drawing/2014/main" id="{9B1E6125-AE56-4564-B346-894E59EAE0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7" r="-2" b="-2"/>
          <a:stretch/>
        </p:blipFill>
        <p:spPr>
          <a:xfrm>
            <a:off x="804101" y="804101"/>
            <a:ext cx="6730556" cy="52497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92BE685-D38A-41CE-982F-1B7B87F3BABB}"/>
              </a:ext>
            </a:extLst>
          </p:cNvPr>
          <p:cNvSpPr txBox="1"/>
          <p:nvPr/>
        </p:nvSpPr>
        <p:spPr>
          <a:xfrm>
            <a:off x="7835105" y="3072208"/>
            <a:ext cx="3264916" cy="26606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FFFFFF"/>
                </a:solidFill>
              </a:rPr>
              <a:t>Packages are libraries of R functions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FFFFFF"/>
                </a:solidFill>
              </a:rPr>
              <a:t>Anyone can contribute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FFFFFF"/>
                </a:solidFill>
              </a:rPr>
              <a:t>No packages for excel (open-source vs. closed-source)</a:t>
            </a:r>
          </a:p>
        </p:txBody>
      </p:sp>
      <p:sp>
        <p:nvSpPr>
          <p:cNvPr id="30" name="Rectangle 8">
            <a:extLst>
              <a:ext uri="{FF2B5EF4-FFF2-40B4-BE49-F238E27FC236}">
                <a16:creationId xmlns:a16="http://schemas.microsoft.com/office/drawing/2014/main" id="{4652D57C-331F-43B8-9C07-69FBA9C027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671258" y="1530154"/>
            <a:ext cx="520741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013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258</Words>
  <Application>Microsoft Office PowerPoint</Application>
  <PresentationFormat>Widescreen</PresentationFormat>
  <Paragraphs>44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RStudio</vt:lpstr>
      <vt:lpstr>Before the next class</vt:lpstr>
      <vt:lpstr>What is R? What is RStudio?</vt:lpstr>
      <vt:lpstr>RStudio Layout (the four panes)</vt:lpstr>
      <vt:lpstr>R Syntax (rules for writing commands)</vt:lpstr>
      <vt:lpstr>Packages (libraries)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RStudio</dc:title>
  <dc:creator>Drew Howell</dc:creator>
  <cp:lastModifiedBy>Drew Howell</cp:lastModifiedBy>
  <cp:revision>1</cp:revision>
  <dcterms:created xsi:type="dcterms:W3CDTF">2021-02-01T21:16:53Z</dcterms:created>
  <dcterms:modified xsi:type="dcterms:W3CDTF">2021-02-01T21:19:31Z</dcterms:modified>
</cp:coreProperties>
</file>