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9" r:id="rId2"/>
    <p:sldId id="256" r:id="rId3"/>
    <p:sldId id="260" r:id="rId4"/>
    <p:sldId id="261" r:id="rId5"/>
    <p:sldId id="262" r:id="rId6"/>
    <p:sldId id="263" r:id="rId7"/>
    <p:sldId id="267"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713F"/>
    <a:srgbClr val="0D6D46"/>
    <a:srgbClr val="0F7F52"/>
    <a:srgbClr val="00863D"/>
    <a:srgbClr val="07A973"/>
    <a:srgbClr val="007635"/>
    <a:srgbClr val="00964F"/>
    <a:srgbClr val="3F62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0T07:08:53.54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0T07:08:53.54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0T07:08:53.54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E56F-CCBC-B763-C2AD-30C6BAD1A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9DBC3909-D347-0FC9-6B3E-24903FF327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76F303E9-ADEE-7A2B-1AB7-4D8B6139EBAB}"/>
              </a:ext>
            </a:extLst>
          </p:cNvPr>
          <p:cNvSpPr>
            <a:spLocks noGrp="1"/>
          </p:cNvSpPr>
          <p:nvPr>
            <p:ph type="dt" sz="half" idx="10"/>
          </p:nvPr>
        </p:nvSpPr>
        <p:spPr/>
        <p:txBody>
          <a:bodyPr/>
          <a:lstStyle/>
          <a:p>
            <a:fld id="{DE2C7312-CD78-4CB8-89E4-19C0529A71F9}" type="datetimeFigureOut">
              <a:rPr lang="en-PH" smtClean="0"/>
              <a:t>20/07/2023</a:t>
            </a:fld>
            <a:endParaRPr lang="en-PH"/>
          </a:p>
        </p:txBody>
      </p:sp>
      <p:sp>
        <p:nvSpPr>
          <p:cNvPr id="5" name="Footer Placeholder 4">
            <a:extLst>
              <a:ext uri="{FF2B5EF4-FFF2-40B4-BE49-F238E27FC236}">
                <a16:creationId xmlns:a16="http://schemas.microsoft.com/office/drawing/2014/main" id="{D7703EE8-A5C2-8CFB-8B24-4D18F06D193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F34F47CD-7E23-9441-E7C3-B0A6D4D0C168}"/>
              </a:ext>
            </a:extLst>
          </p:cNvPr>
          <p:cNvSpPr>
            <a:spLocks noGrp="1"/>
          </p:cNvSpPr>
          <p:nvPr>
            <p:ph type="sldNum" sz="quarter" idx="12"/>
          </p:nvPr>
        </p:nvSpPr>
        <p:spPr/>
        <p:txBody>
          <a:bodyPr/>
          <a:lstStyle/>
          <a:p>
            <a:fld id="{71022134-7AC6-4D1F-B4B0-344AB9CA2157}" type="slidenum">
              <a:rPr lang="en-PH" smtClean="0"/>
              <a:t>‹#›</a:t>
            </a:fld>
            <a:endParaRPr lang="en-PH"/>
          </a:p>
        </p:txBody>
      </p:sp>
    </p:spTree>
    <p:extLst>
      <p:ext uri="{BB962C8B-B14F-4D97-AF65-F5344CB8AC3E}">
        <p14:creationId xmlns:p14="http://schemas.microsoft.com/office/powerpoint/2010/main" val="718219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D4CC2-D3A9-D99C-AB41-CB088E3AB1F5}"/>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10F2FC41-C5C6-8FE4-DA31-24168E91AC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44E0BEF-2499-0B73-2E7C-9ECC87701AA1}"/>
              </a:ext>
            </a:extLst>
          </p:cNvPr>
          <p:cNvSpPr>
            <a:spLocks noGrp="1"/>
          </p:cNvSpPr>
          <p:nvPr>
            <p:ph type="dt" sz="half" idx="10"/>
          </p:nvPr>
        </p:nvSpPr>
        <p:spPr/>
        <p:txBody>
          <a:bodyPr/>
          <a:lstStyle/>
          <a:p>
            <a:fld id="{DE2C7312-CD78-4CB8-89E4-19C0529A71F9}" type="datetimeFigureOut">
              <a:rPr lang="en-PH" smtClean="0"/>
              <a:t>20/07/2023</a:t>
            </a:fld>
            <a:endParaRPr lang="en-PH"/>
          </a:p>
        </p:txBody>
      </p:sp>
      <p:sp>
        <p:nvSpPr>
          <p:cNvPr id="5" name="Footer Placeholder 4">
            <a:extLst>
              <a:ext uri="{FF2B5EF4-FFF2-40B4-BE49-F238E27FC236}">
                <a16:creationId xmlns:a16="http://schemas.microsoft.com/office/drawing/2014/main" id="{2BFDBA7E-8FC2-8725-3030-3236C2C0566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DF27C8-7F8E-22B0-5F0C-AAD3B4A38D3F}"/>
              </a:ext>
            </a:extLst>
          </p:cNvPr>
          <p:cNvSpPr>
            <a:spLocks noGrp="1"/>
          </p:cNvSpPr>
          <p:nvPr>
            <p:ph type="sldNum" sz="quarter" idx="12"/>
          </p:nvPr>
        </p:nvSpPr>
        <p:spPr/>
        <p:txBody>
          <a:bodyPr/>
          <a:lstStyle/>
          <a:p>
            <a:fld id="{71022134-7AC6-4D1F-B4B0-344AB9CA2157}" type="slidenum">
              <a:rPr lang="en-PH" smtClean="0"/>
              <a:t>‹#›</a:t>
            </a:fld>
            <a:endParaRPr lang="en-PH"/>
          </a:p>
        </p:txBody>
      </p:sp>
    </p:spTree>
    <p:extLst>
      <p:ext uri="{BB962C8B-B14F-4D97-AF65-F5344CB8AC3E}">
        <p14:creationId xmlns:p14="http://schemas.microsoft.com/office/powerpoint/2010/main" val="4113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F44358-8DD2-6C23-46E9-477FC16C9C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5EC53411-344D-3D09-0853-74266E38E9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B61A83B-095A-A660-6ACB-6F0CAECDD884}"/>
              </a:ext>
            </a:extLst>
          </p:cNvPr>
          <p:cNvSpPr>
            <a:spLocks noGrp="1"/>
          </p:cNvSpPr>
          <p:nvPr>
            <p:ph type="dt" sz="half" idx="10"/>
          </p:nvPr>
        </p:nvSpPr>
        <p:spPr/>
        <p:txBody>
          <a:bodyPr/>
          <a:lstStyle/>
          <a:p>
            <a:fld id="{DE2C7312-CD78-4CB8-89E4-19C0529A71F9}" type="datetimeFigureOut">
              <a:rPr lang="en-PH" smtClean="0"/>
              <a:t>20/07/2023</a:t>
            </a:fld>
            <a:endParaRPr lang="en-PH"/>
          </a:p>
        </p:txBody>
      </p:sp>
      <p:sp>
        <p:nvSpPr>
          <p:cNvPr id="5" name="Footer Placeholder 4">
            <a:extLst>
              <a:ext uri="{FF2B5EF4-FFF2-40B4-BE49-F238E27FC236}">
                <a16:creationId xmlns:a16="http://schemas.microsoft.com/office/drawing/2014/main" id="{DCBBC3F2-7B98-2D56-9ED8-9F7B0B30844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7E1BFD8-A4DA-B9E8-4A2C-939361E9D3C1}"/>
              </a:ext>
            </a:extLst>
          </p:cNvPr>
          <p:cNvSpPr>
            <a:spLocks noGrp="1"/>
          </p:cNvSpPr>
          <p:nvPr>
            <p:ph type="sldNum" sz="quarter" idx="12"/>
          </p:nvPr>
        </p:nvSpPr>
        <p:spPr/>
        <p:txBody>
          <a:bodyPr/>
          <a:lstStyle/>
          <a:p>
            <a:fld id="{71022134-7AC6-4D1F-B4B0-344AB9CA2157}" type="slidenum">
              <a:rPr lang="en-PH" smtClean="0"/>
              <a:t>‹#›</a:t>
            </a:fld>
            <a:endParaRPr lang="en-PH"/>
          </a:p>
        </p:txBody>
      </p:sp>
    </p:spTree>
    <p:extLst>
      <p:ext uri="{BB962C8B-B14F-4D97-AF65-F5344CB8AC3E}">
        <p14:creationId xmlns:p14="http://schemas.microsoft.com/office/powerpoint/2010/main" val="181948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D00E-B9B8-5EF8-C70D-B74B0369932E}"/>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C7F65402-BF4D-D166-FEC9-EF478C496C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87F97E8-8F64-7569-1E66-CF22E40CFDBE}"/>
              </a:ext>
            </a:extLst>
          </p:cNvPr>
          <p:cNvSpPr>
            <a:spLocks noGrp="1"/>
          </p:cNvSpPr>
          <p:nvPr>
            <p:ph type="dt" sz="half" idx="10"/>
          </p:nvPr>
        </p:nvSpPr>
        <p:spPr/>
        <p:txBody>
          <a:bodyPr/>
          <a:lstStyle/>
          <a:p>
            <a:fld id="{DE2C7312-CD78-4CB8-89E4-19C0529A71F9}" type="datetimeFigureOut">
              <a:rPr lang="en-PH" smtClean="0"/>
              <a:t>20/07/2023</a:t>
            </a:fld>
            <a:endParaRPr lang="en-PH"/>
          </a:p>
        </p:txBody>
      </p:sp>
      <p:sp>
        <p:nvSpPr>
          <p:cNvPr id="5" name="Footer Placeholder 4">
            <a:extLst>
              <a:ext uri="{FF2B5EF4-FFF2-40B4-BE49-F238E27FC236}">
                <a16:creationId xmlns:a16="http://schemas.microsoft.com/office/drawing/2014/main" id="{1750FC95-F95A-8A4D-28E7-E7C5FBF5205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EE31641-7458-A177-F3C6-21F29B1010E5}"/>
              </a:ext>
            </a:extLst>
          </p:cNvPr>
          <p:cNvSpPr>
            <a:spLocks noGrp="1"/>
          </p:cNvSpPr>
          <p:nvPr>
            <p:ph type="sldNum" sz="quarter" idx="12"/>
          </p:nvPr>
        </p:nvSpPr>
        <p:spPr/>
        <p:txBody>
          <a:bodyPr/>
          <a:lstStyle/>
          <a:p>
            <a:fld id="{71022134-7AC6-4D1F-B4B0-344AB9CA2157}" type="slidenum">
              <a:rPr lang="en-PH" smtClean="0"/>
              <a:t>‹#›</a:t>
            </a:fld>
            <a:endParaRPr lang="en-PH"/>
          </a:p>
        </p:txBody>
      </p:sp>
    </p:spTree>
    <p:extLst>
      <p:ext uri="{BB962C8B-B14F-4D97-AF65-F5344CB8AC3E}">
        <p14:creationId xmlns:p14="http://schemas.microsoft.com/office/powerpoint/2010/main" val="332922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F4F4-D723-E0B9-C7A2-269D54CAC1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B4E4CB39-5748-21BB-D7C4-403D3888D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EB0EBF-472F-B091-4468-B594CFC8B2DF}"/>
              </a:ext>
            </a:extLst>
          </p:cNvPr>
          <p:cNvSpPr>
            <a:spLocks noGrp="1"/>
          </p:cNvSpPr>
          <p:nvPr>
            <p:ph type="dt" sz="half" idx="10"/>
          </p:nvPr>
        </p:nvSpPr>
        <p:spPr/>
        <p:txBody>
          <a:bodyPr/>
          <a:lstStyle/>
          <a:p>
            <a:fld id="{DE2C7312-CD78-4CB8-89E4-19C0529A71F9}" type="datetimeFigureOut">
              <a:rPr lang="en-PH" smtClean="0"/>
              <a:t>20/07/2023</a:t>
            </a:fld>
            <a:endParaRPr lang="en-PH"/>
          </a:p>
        </p:txBody>
      </p:sp>
      <p:sp>
        <p:nvSpPr>
          <p:cNvPr id="5" name="Footer Placeholder 4">
            <a:extLst>
              <a:ext uri="{FF2B5EF4-FFF2-40B4-BE49-F238E27FC236}">
                <a16:creationId xmlns:a16="http://schemas.microsoft.com/office/drawing/2014/main" id="{6152600A-7459-4302-9428-7AC32448FB3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C1C9032-028B-81CC-CCED-B53B3D5AEBD3}"/>
              </a:ext>
            </a:extLst>
          </p:cNvPr>
          <p:cNvSpPr>
            <a:spLocks noGrp="1"/>
          </p:cNvSpPr>
          <p:nvPr>
            <p:ph type="sldNum" sz="quarter" idx="12"/>
          </p:nvPr>
        </p:nvSpPr>
        <p:spPr/>
        <p:txBody>
          <a:bodyPr/>
          <a:lstStyle/>
          <a:p>
            <a:fld id="{71022134-7AC6-4D1F-B4B0-344AB9CA2157}" type="slidenum">
              <a:rPr lang="en-PH" smtClean="0"/>
              <a:t>‹#›</a:t>
            </a:fld>
            <a:endParaRPr lang="en-PH"/>
          </a:p>
        </p:txBody>
      </p:sp>
    </p:spTree>
    <p:extLst>
      <p:ext uri="{BB962C8B-B14F-4D97-AF65-F5344CB8AC3E}">
        <p14:creationId xmlns:p14="http://schemas.microsoft.com/office/powerpoint/2010/main" val="189314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29A76-B8CB-3B7C-55FF-09A336AF6069}"/>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AD5A78B-8638-1E4D-D912-15B2E1DE69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97BB0B72-0D9A-14BB-DC9E-2B091BAF54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1F7DB86-9AF6-D5A1-74AB-F494A754A54F}"/>
              </a:ext>
            </a:extLst>
          </p:cNvPr>
          <p:cNvSpPr>
            <a:spLocks noGrp="1"/>
          </p:cNvSpPr>
          <p:nvPr>
            <p:ph type="dt" sz="half" idx="10"/>
          </p:nvPr>
        </p:nvSpPr>
        <p:spPr/>
        <p:txBody>
          <a:bodyPr/>
          <a:lstStyle/>
          <a:p>
            <a:fld id="{DE2C7312-CD78-4CB8-89E4-19C0529A71F9}" type="datetimeFigureOut">
              <a:rPr lang="en-PH" smtClean="0"/>
              <a:t>20/07/2023</a:t>
            </a:fld>
            <a:endParaRPr lang="en-PH"/>
          </a:p>
        </p:txBody>
      </p:sp>
      <p:sp>
        <p:nvSpPr>
          <p:cNvPr id="6" name="Footer Placeholder 5">
            <a:extLst>
              <a:ext uri="{FF2B5EF4-FFF2-40B4-BE49-F238E27FC236}">
                <a16:creationId xmlns:a16="http://schemas.microsoft.com/office/drawing/2014/main" id="{099A84DB-E704-C5C3-075D-2B3809766C28}"/>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25C60486-1EDF-DD38-DF4B-D1B62C82B771}"/>
              </a:ext>
            </a:extLst>
          </p:cNvPr>
          <p:cNvSpPr>
            <a:spLocks noGrp="1"/>
          </p:cNvSpPr>
          <p:nvPr>
            <p:ph type="sldNum" sz="quarter" idx="12"/>
          </p:nvPr>
        </p:nvSpPr>
        <p:spPr/>
        <p:txBody>
          <a:bodyPr/>
          <a:lstStyle/>
          <a:p>
            <a:fld id="{71022134-7AC6-4D1F-B4B0-344AB9CA2157}" type="slidenum">
              <a:rPr lang="en-PH" smtClean="0"/>
              <a:t>‹#›</a:t>
            </a:fld>
            <a:endParaRPr lang="en-PH"/>
          </a:p>
        </p:txBody>
      </p:sp>
    </p:spTree>
    <p:extLst>
      <p:ext uri="{BB962C8B-B14F-4D97-AF65-F5344CB8AC3E}">
        <p14:creationId xmlns:p14="http://schemas.microsoft.com/office/powerpoint/2010/main" val="2673289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A56E-B7DC-E1A3-4E40-0649BC8DB6A2}"/>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F845EA19-ED24-5AA5-6F53-B2C840C0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15F106-D10C-AB3D-3ED0-B596A8871F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AED1A1D5-8284-87CC-CE4E-3D51DFC77F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487580-1669-B60B-F42A-6E0C6ED4C9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06B9543B-76FE-034E-689C-111E9922B38B}"/>
              </a:ext>
            </a:extLst>
          </p:cNvPr>
          <p:cNvSpPr>
            <a:spLocks noGrp="1"/>
          </p:cNvSpPr>
          <p:nvPr>
            <p:ph type="dt" sz="half" idx="10"/>
          </p:nvPr>
        </p:nvSpPr>
        <p:spPr/>
        <p:txBody>
          <a:bodyPr/>
          <a:lstStyle/>
          <a:p>
            <a:fld id="{DE2C7312-CD78-4CB8-89E4-19C0529A71F9}" type="datetimeFigureOut">
              <a:rPr lang="en-PH" smtClean="0"/>
              <a:t>20/07/2023</a:t>
            </a:fld>
            <a:endParaRPr lang="en-PH"/>
          </a:p>
        </p:txBody>
      </p:sp>
      <p:sp>
        <p:nvSpPr>
          <p:cNvPr id="8" name="Footer Placeholder 7">
            <a:extLst>
              <a:ext uri="{FF2B5EF4-FFF2-40B4-BE49-F238E27FC236}">
                <a16:creationId xmlns:a16="http://schemas.microsoft.com/office/drawing/2014/main" id="{BBE386B5-6D9A-C469-0C0B-E0E0A16E4AD0}"/>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9A4319-A692-EA95-7C91-1D7BEE2E8716}"/>
              </a:ext>
            </a:extLst>
          </p:cNvPr>
          <p:cNvSpPr>
            <a:spLocks noGrp="1"/>
          </p:cNvSpPr>
          <p:nvPr>
            <p:ph type="sldNum" sz="quarter" idx="12"/>
          </p:nvPr>
        </p:nvSpPr>
        <p:spPr/>
        <p:txBody>
          <a:bodyPr/>
          <a:lstStyle/>
          <a:p>
            <a:fld id="{71022134-7AC6-4D1F-B4B0-344AB9CA2157}" type="slidenum">
              <a:rPr lang="en-PH" smtClean="0"/>
              <a:t>‹#›</a:t>
            </a:fld>
            <a:endParaRPr lang="en-PH"/>
          </a:p>
        </p:txBody>
      </p:sp>
    </p:spTree>
    <p:extLst>
      <p:ext uri="{BB962C8B-B14F-4D97-AF65-F5344CB8AC3E}">
        <p14:creationId xmlns:p14="http://schemas.microsoft.com/office/powerpoint/2010/main" val="36777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4C255-8267-8D07-4922-1C4A01408C83}"/>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7BEEAE46-CBCD-D33F-09C9-FCFBD0A40336}"/>
              </a:ext>
            </a:extLst>
          </p:cNvPr>
          <p:cNvSpPr>
            <a:spLocks noGrp="1"/>
          </p:cNvSpPr>
          <p:nvPr>
            <p:ph type="dt" sz="half" idx="10"/>
          </p:nvPr>
        </p:nvSpPr>
        <p:spPr/>
        <p:txBody>
          <a:bodyPr/>
          <a:lstStyle/>
          <a:p>
            <a:fld id="{DE2C7312-CD78-4CB8-89E4-19C0529A71F9}" type="datetimeFigureOut">
              <a:rPr lang="en-PH" smtClean="0"/>
              <a:t>20/07/2023</a:t>
            </a:fld>
            <a:endParaRPr lang="en-PH"/>
          </a:p>
        </p:txBody>
      </p:sp>
      <p:sp>
        <p:nvSpPr>
          <p:cNvPr id="4" name="Footer Placeholder 3">
            <a:extLst>
              <a:ext uri="{FF2B5EF4-FFF2-40B4-BE49-F238E27FC236}">
                <a16:creationId xmlns:a16="http://schemas.microsoft.com/office/drawing/2014/main" id="{58B546CD-1F6D-06AB-0541-F4320B71242A}"/>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7AC2416E-ECAD-5576-A19D-B712273D726D}"/>
              </a:ext>
            </a:extLst>
          </p:cNvPr>
          <p:cNvSpPr>
            <a:spLocks noGrp="1"/>
          </p:cNvSpPr>
          <p:nvPr>
            <p:ph type="sldNum" sz="quarter" idx="12"/>
          </p:nvPr>
        </p:nvSpPr>
        <p:spPr/>
        <p:txBody>
          <a:bodyPr/>
          <a:lstStyle/>
          <a:p>
            <a:fld id="{71022134-7AC6-4D1F-B4B0-344AB9CA2157}" type="slidenum">
              <a:rPr lang="en-PH" smtClean="0"/>
              <a:t>‹#›</a:t>
            </a:fld>
            <a:endParaRPr lang="en-PH"/>
          </a:p>
        </p:txBody>
      </p:sp>
    </p:spTree>
    <p:extLst>
      <p:ext uri="{BB962C8B-B14F-4D97-AF65-F5344CB8AC3E}">
        <p14:creationId xmlns:p14="http://schemas.microsoft.com/office/powerpoint/2010/main" val="1831124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135C0F-5402-1F33-7861-49EB9C8E3961}"/>
              </a:ext>
            </a:extLst>
          </p:cNvPr>
          <p:cNvSpPr>
            <a:spLocks noGrp="1"/>
          </p:cNvSpPr>
          <p:nvPr>
            <p:ph type="dt" sz="half" idx="10"/>
          </p:nvPr>
        </p:nvSpPr>
        <p:spPr/>
        <p:txBody>
          <a:bodyPr/>
          <a:lstStyle/>
          <a:p>
            <a:fld id="{DE2C7312-CD78-4CB8-89E4-19C0529A71F9}" type="datetimeFigureOut">
              <a:rPr lang="en-PH" smtClean="0"/>
              <a:t>20/07/2023</a:t>
            </a:fld>
            <a:endParaRPr lang="en-PH"/>
          </a:p>
        </p:txBody>
      </p:sp>
      <p:sp>
        <p:nvSpPr>
          <p:cNvPr id="3" name="Footer Placeholder 2">
            <a:extLst>
              <a:ext uri="{FF2B5EF4-FFF2-40B4-BE49-F238E27FC236}">
                <a16:creationId xmlns:a16="http://schemas.microsoft.com/office/drawing/2014/main" id="{F4460471-A859-152F-410A-28793B4227CE}"/>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18E0B4B7-AC56-E226-1DBB-5FA880134A10}"/>
              </a:ext>
            </a:extLst>
          </p:cNvPr>
          <p:cNvSpPr>
            <a:spLocks noGrp="1"/>
          </p:cNvSpPr>
          <p:nvPr>
            <p:ph type="sldNum" sz="quarter" idx="12"/>
          </p:nvPr>
        </p:nvSpPr>
        <p:spPr/>
        <p:txBody>
          <a:bodyPr/>
          <a:lstStyle/>
          <a:p>
            <a:fld id="{71022134-7AC6-4D1F-B4B0-344AB9CA2157}" type="slidenum">
              <a:rPr lang="en-PH" smtClean="0"/>
              <a:t>‹#›</a:t>
            </a:fld>
            <a:endParaRPr lang="en-PH"/>
          </a:p>
        </p:txBody>
      </p:sp>
    </p:spTree>
    <p:extLst>
      <p:ext uri="{BB962C8B-B14F-4D97-AF65-F5344CB8AC3E}">
        <p14:creationId xmlns:p14="http://schemas.microsoft.com/office/powerpoint/2010/main" val="468286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97F8-8CF5-C41A-578B-84FCECA1CB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E487B329-EEEC-61C8-F61F-F24416F97E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73E24D1A-A0DA-9608-C4EF-8C7F152876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B9433-34BD-6D51-FDAC-A3F7A95ED86E}"/>
              </a:ext>
            </a:extLst>
          </p:cNvPr>
          <p:cNvSpPr>
            <a:spLocks noGrp="1"/>
          </p:cNvSpPr>
          <p:nvPr>
            <p:ph type="dt" sz="half" idx="10"/>
          </p:nvPr>
        </p:nvSpPr>
        <p:spPr/>
        <p:txBody>
          <a:bodyPr/>
          <a:lstStyle/>
          <a:p>
            <a:fld id="{DE2C7312-CD78-4CB8-89E4-19C0529A71F9}" type="datetimeFigureOut">
              <a:rPr lang="en-PH" smtClean="0"/>
              <a:t>20/07/2023</a:t>
            </a:fld>
            <a:endParaRPr lang="en-PH"/>
          </a:p>
        </p:txBody>
      </p:sp>
      <p:sp>
        <p:nvSpPr>
          <p:cNvPr id="6" name="Footer Placeholder 5">
            <a:extLst>
              <a:ext uri="{FF2B5EF4-FFF2-40B4-BE49-F238E27FC236}">
                <a16:creationId xmlns:a16="http://schemas.microsoft.com/office/drawing/2014/main" id="{E5AC0A42-999E-D84A-784D-CAA2EDD0EB25}"/>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6B60253-719D-64F3-4354-06FF35F76B66}"/>
              </a:ext>
            </a:extLst>
          </p:cNvPr>
          <p:cNvSpPr>
            <a:spLocks noGrp="1"/>
          </p:cNvSpPr>
          <p:nvPr>
            <p:ph type="sldNum" sz="quarter" idx="12"/>
          </p:nvPr>
        </p:nvSpPr>
        <p:spPr/>
        <p:txBody>
          <a:bodyPr/>
          <a:lstStyle/>
          <a:p>
            <a:fld id="{71022134-7AC6-4D1F-B4B0-344AB9CA2157}" type="slidenum">
              <a:rPr lang="en-PH" smtClean="0"/>
              <a:t>‹#›</a:t>
            </a:fld>
            <a:endParaRPr lang="en-PH"/>
          </a:p>
        </p:txBody>
      </p:sp>
    </p:spTree>
    <p:extLst>
      <p:ext uri="{BB962C8B-B14F-4D97-AF65-F5344CB8AC3E}">
        <p14:creationId xmlns:p14="http://schemas.microsoft.com/office/powerpoint/2010/main" val="157312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DFC1-4B5E-305A-5823-2BB54903D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34F03021-4E4F-C07F-5316-777F9AB47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2080E6E6-D561-EF7B-EE38-674968B8E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DDA17A-22B0-4E26-3AFB-43E7E3562895}"/>
              </a:ext>
            </a:extLst>
          </p:cNvPr>
          <p:cNvSpPr>
            <a:spLocks noGrp="1"/>
          </p:cNvSpPr>
          <p:nvPr>
            <p:ph type="dt" sz="half" idx="10"/>
          </p:nvPr>
        </p:nvSpPr>
        <p:spPr/>
        <p:txBody>
          <a:bodyPr/>
          <a:lstStyle/>
          <a:p>
            <a:fld id="{DE2C7312-CD78-4CB8-89E4-19C0529A71F9}" type="datetimeFigureOut">
              <a:rPr lang="en-PH" smtClean="0"/>
              <a:t>20/07/2023</a:t>
            </a:fld>
            <a:endParaRPr lang="en-PH"/>
          </a:p>
        </p:txBody>
      </p:sp>
      <p:sp>
        <p:nvSpPr>
          <p:cNvPr id="6" name="Footer Placeholder 5">
            <a:extLst>
              <a:ext uri="{FF2B5EF4-FFF2-40B4-BE49-F238E27FC236}">
                <a16:creationId xmlns:a16="http://schemas.microsoft.com/office/drawing/2014/main" id="{22AE2BF5-2BB7-9CF8-8F83-EAD90066371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4F19D4F6-4927-0BFB-5C79-288567F04F5C}"/>
              </a:ext>
            </a:extLst>
          </p:cNvPr>
          <p:cNvSpPr>
            <a:spLocks noGrp="1"/>
          </p:cNvSpPr>
          <p:nvPr>
            <p:ph type="sldNum" sz="quarter" idx="12"/>
          </p:nvPr>
        </p:nvSpPr>
        <p:spPr/>
        <p:txBody>
          <a:bodyPr/>
          <a:lstStyle/>
          <a:p>
            <a:fld id="{71022134-7AC6-4D1F-B4B0-344AB9CA2157}" type="slidenum">
              <a:rPr lang="en-PH" smtClean="0"/>
              <a:t>‹#›</a:t>
            </a:fld>
            <a:endParaRPr lang="en-PH"/>
          </a:p>
        </p:txBody>
      </p:sp>
    </p:spTree>
    <p:extLst>
      <p:ext uri="{BB962C8B-B14F-4D97-AF65-F5344CB8AC3E}">
        <p14:creationId xmlns:p14="http://schemas.microsoft.com/office/powerpoint/2010/main" val="3423590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97D3F9-F23F-7593-200E-C757FE644D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B3992334-B7DD-99D4-2241-86CC85BAEA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43AF6E2-25C9-F1A5-FEF6-5F181CF31C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C7312-CD78-4CB8-89E4-19C0529A71F9}" type="datetimeFigureOut">
              <a:rPr lang="en-PH" smtClean="0"/>
              <a:t>20/07/2023</a:t>
            </a:fld>
            <a:endParaRPr lang="en-PH"/>
          </a:p>
        </p:txBody>
      </p:sp>
      <p:sp>
        <p:nvSpPr>
          <p:cNvPr id="5" name="Footer Placeholder 4">
            <a:extLst>
              <a:ext uri="{FF2B5EF4-FFF2-40B4-BE49-F238E27FC236}">
                <a16:creationId xmlns:a16="http://schemas.microsoft.com/office/drawing/2014/main" id="{B2CD2799-7C07-FD43-8FC5-D7637D5CE1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1C638DD-5902-CCC5-C7B0-EE4584606E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022134-7AC6-4D1F-B4B0-344AB9CA2157}" type="slidenum">
              <a:rPr lang="en-PH" smtClean="0"/>
              <a:t>‹#›</a:t>
            </a:fld>
            <a:endParaRPr lang="en-PH"/>
          </a:p>
        </p:txBody>
      </p:sp>
    </p:spTree>
    <p:extLst>
      <p:ext uri="{BB962C8B-B14F-4D97-AF65-F5344CB8AC3E}">
        <p14:creationId xmlns:p14="http://schemas.microsoft.com/office/powerpoint/2010/main" val="294820938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jpg"/><Relationship Id="rId7" Type="http://schemas.openxmlformats.org/officeDocument/2006/relationships/customXml" Target="../ink/ink1.xml"/><Relationship Id="rId2" Type="http://schemas.openxmlformats.org/officeDocument/2006/relationships/image" Target="../media/image2.JP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jpg"/><Relationship Id="rId7" Type="http://schemas.openxmlformats.org/officeDocument/2006/relationships/customXml" Target="../ink/ink2.xml"/><Relationship Id="rId2" Type="http://schemas.openxmlformats.org/officeDocument/2006/relationships/image" Target="../media/image2.JP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jpg"/><Relationship Id="rId7" Type="http://schemas.openxmlformats.org/officeDocument/2006/relationships/customXml" Target="../ink/ink3.xml"/><Relationship Id="rId2" Type="http://schemas.openxmlformats.org/officeDocument/2006/relationships/image" Target="../media/image2.JP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6D4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4C46-6088-E456-2D59-CEBCA41ED902}"/>
              </a:ext>
            </a:extLst>
          </p:cNvPr>
          <p:cNvSpPr>
            <a:spLocks noGrp="1"/>
          </p:cNvSpPr>
          <p:nvPr>
            <p:ph type="title"/>
          </p:nvPr>
        </p:nvSpPr>
        <p:spPr>
          <a:xfrm>
            <a:off x="1376680" y="1087120"/>
            <a:ext cx="3886200" cy="4165600"/>
          </a:xfrm>
        </p:spPr>
        <p:txBody>
          <a:bodyPr>
            <a:normAutofit/>
          </a:bodyPr>
          <a:lstStyle/>
          <a:p>
            <a:r>
              <a:rPr lang="en-US" sz="4800" b="1" dirty="0"/>
              <a:t>LIGTAS : </a:t>
            </a:r>
            <a:r>
              <a:rPr lang="en-US" sz="4800" b="1" dirty="0">
                <a:solidFill>
                  <a:schemeClr val="bg1"/>
                </a:solidFill>
              </a:rPr>
              <a:t>A DISASTER RISK REPORTING APP</a:t>
            </a:r>
            <a:endParaRPr lang="en-PH" sz="4800" b="1" dirty="0">
              <a:solidFill>
                <a:schemeClr val="bg1"/>
              </a:solidFill>
            </a:endParaRPr>
          </a:p>
        </p:txBody>
      </p:sp>
      <p:pic>
        <p:nvPicPr>
          <p:cNvPr id="6" name="Content Placeholder 5">
            <a:extLst>
              <a:ext uri="{FF2B5EF4-FFF2-40B4-BE49-F238E27FC236}">
                <a16:creationId xmlns:a16="http://schemas.microsoft.com/office/drawing/2014/main" id="{75CC7AB1-F43B-E142-7611-8E4885F8FE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2360" y="874676"/>
            <a:ext cx="3611813" cy="5108648"/>
          </a:xfrm>
          <a:noFill/>
        </p:spPr>
      </p:pic>
    </p:spTree>
    <p:extLst>
      <p:ext uri="{BB962C8B-B14F-4D97-AF65-F5344CB8AC3E}">
        <p14:creationId xmlns:p14="http://schemas.microsoft.com/office/powerpoint/2010/main" val="250328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0EE4-32E5-8F88-8906-9FE4FF239E94}"/>
              </a:ext>
            </a:extLst>
          </p:cNvPr>
          <p:cNvSpPr>
            <a:spLocks noGrp="1"/>
          </p:cNvSpPr>
          <p:nvPr>
            <p:ph type="ctrTitle"/>
          </p:nvPr>
        </p:nvSpPr>
        <p:spPr>
          <a:xfrm>
            <a:off x="0" y="6127560"/>
            <a:ext cx="4734760" cy="730440"/>
          </a:xfrm>
        </p:spPr>
        <p:txBody>
          <a:bodyPr>
            <a:normAutofit fontScale="90000"/>
          </a:bodyPr>
          <a:lstStyle/>
          <a:p>
            <a:r>
              <a:rPr lang="en-US" sz="4000" b="1" dirty="0">
                <a:solidFill>
                  <a:schemeClr val="bg1"/>
                </a:solidFill>
                <a:latin typeface="Arial Rounded MT Bold" panose="020F0704030504030204" pitchFamily="34" charset="0"/>
              </a:rPr>
              <a:t>GROUP </a:t>
            </a:r>
            <a:r>
              <a:rPr lang="en-US" sz="4000" b="1" dirty="0">
                <a:latin typeface="Arial Rounded MT Bold" panose="020F0704030504030204" pitchFamily="34" charset="0"/>
              </a:rPr>
              <a:t>MEMBERS</a:t>
            </a:r>
            <a:endParaRPr lang="en-PH" sz="4000" b="1" dirty="0">
              <a:latin typeface="Arial Rounded MT Bold" panose="020F0704030504030204" pitchFamily="34" charset="0"/>
            </a:endParaRPr>
          </a:p>
        </p:txBody>
      </p:sp>
      <p:sp>
        <p:nvSpPr>
          <p:cNvPr id="3" name="Subtitle 2">
            <a:extLst>
              <a:ext uri="{FF2B5EF4-FFF2-40B4-BE49-F238E27FC236}">
                <a16:creationId xmlns:a16="http://schemas.microsoft.com/office/drawing/2014/main" id="{421663DD-B6D9-5CCB-7E3D-AF8D69A5E378}"/>
              </a:ext>
            </a:extLst>
          </p:cNvPr>
          <p:cNvSpPr>
            <a:spLocks noGrp="1"/>
          </p:cNvSpPr>
          <p:nvPr>
            <p:ph type="subTitle" idx="1"/>
          </p:nvPr>
        </p:nvSpPr>
        <p:spPr>
          <a:xfrm>
            <a:off x="6471920" y="4124960"/>
            <a:ext cx="2032000" cy="375919"/>
          </a:xfrm>
        </p:spPr>
        <p:txBody>
          <a:bodyPr>
            <a:noAutofit/>
          </a:bodyPr>
          <a:lstStyle/>
          <a:p>
            <a:r>
              <a:rPr lang="en-US" b="1" dirty="0">
                <a:solidFill>
                  <a:schemeClr val="bg1"/>
                </a:solidFill>
                <a:latin typeface="Agency FB" panose="020B0503020202020204" pitchFamily="34" charset="0"/>
              </a:rPr>
              <a:t>De las Alas , </a:t>
            </a:r>
            <a:r>
              <a:rPr lang="en-US" b="1" dirty="0" err="1">
                <a:solidFill>
                  <a:schemeClr val="bg1"/>
                </a:solidFill>
                <a:latin typeface="Agency FB" panose="020B0503020202020204" pitchFamily="34" charset="0"/>
              </a:rPr>
              <a:t>Ysrael</a:t>
            </a:r>
            <a:r>
              <a:rPr lang="en-US" b="1" dirty="0">
                <a:solidFill>
                  <a:schemeClr val="bg1"/>
                </a:solidFill>
                <a:latin typeface="Agency FB" panose="020B0503020202020204" pitchFamily="34" charset="0"/>
              </a:rPr>
              <a:t> P.</a:t>
            </a:r>
            <a:endParaRPr lang="en-PH" b="1" dirty="0">
              <a:solidFill>
                <a:schemeClr val="bg1"/>
              </a:solidFill>
              <a:latin typeface="Agency FB" panose="020B0503020202020204" pitchFamily="34" charset="0"/>
            </a:endParaRPr>
          </a:p>
        </p:txBody>
      </p:sp>
      <p:pic>
        <p:nvPicPr>
          <p:cNvPr id="11" name="Picture 10">
            <a:extLst>
              <a:ext uri="{FF2B5EF4-FFF2-40B4-BE49-F238E27FC236}">
                <a16:creationId xmlns:a16="http://schemas.microsoft.com/office/drawing/2014/main" id="{C35034BE-C7FA-C224-6AF2-26E41E1B8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4462" y="2316481"/>
            <a:ext cx="1611713" cy="1616766"/>
          </a:xfrm>
          <a:prstGeom prst="rect">
            <a:avLst/>
          </a:prstGeom>
        </p:spPr>
      </p:pic>
      <p:pic>
        <p:nvPicPr>
          <p:cNvPr id="15" name="Picture 14">
            <a:extLst>
              <a:ext uri="{FF2B5EF4-FFF2-40B4-BE49-F238E27FC236}">
                <a16:creationId xmlns:a16="http://schemas.microsoft.com/office/drawing/2014/main" id="{56E21AD5-F759-ED77-5ED4-B77493B934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3559" y="1030471"/>
            <a:ext cx="1514746" cy="1519496"/>
          </a:xfrm>
          <a:prstGeom prst="ellipse">
            <a:avLst/>
          </a:prstGeom>
        </p:spPr>
      </p:pic>
      <p:pic>
        <p:nvPicPr>
          <p:cNvPr id="17" name="Picture 16">
            <a:extLst>
              <a:ext uri="{FF2B5EF4-FFF2-40B4-BE49-F238E27FC236}">
                <a16:creationId xmlns:a16="http://schemas.microsoft.com/office/drawing/2014/main" id="{849EE177-BF6A-1615-1088-B42C1019571D}"/>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1000"/>
                    </a14:imgEffect>
                    <a14:imgEffect>
                      <a14:brightnessContrast bright="22000" contrast="27000"/>
                    </a14:imgEffect>
                  </a14:imgLayer>
                </a14:imgProps>
              </a:ext>
              <a:ext uri="{28A0092B-C50C-407E-A947-70E740481C1C}">
                <a14:useLocalDpi xmlns:a14="http://schemas.microsoft.com/office/drawing/2010/main" val="0"/>
              </a:ext>
            </a:extLst>
          </a:blip>
          <a:stretch>
            <a:fillRect/>
          </a:stretch>
        </p:blipFill>
        <p:spPr>
          <a:xfrm>
            <a:off x="9193559" y="3685539"/>
            <a:ext cx="1514746" cy="1407160"/>
          </a:xfrm>
          <a:prstGeom prst="ellipse">
            <a:avLst/>
          </a:prstGeom>
        </p:spPr>
      </p:pic>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8" name="Ink 17">
                <a:extLst>
                  <a:ext uri="{FF2B5EF4-FFF2-40B4-BE49-F238E27FC236}">
                    <a16:creationId xmlns:a16="http://schemas.microsoft.com/office/drawing/2014/main" id="{85BDD61E-73C4-5DCC-7668-E344863B4C6E}"/>
                  </a:ext>
                </a:extLst>
              </p14:cNvPr>
              <p14:cNvContentPartPr/>
              <p14:nvPr/>
            </p14:nvContentPartPr>
            <p14:xfrm>
              <a:off x="5801120" y="8330760"/>
              <a:ext cx="360" cy="360"/>
            </p14:xfrm>
          </p:contentPart>
        </mc:Choice>
        <mc:Fallback xmlns="">
          <p:pic>
            <p:nvPicPr>
              <p:cNvPr id="18" name="Ink 17">
                <a:extLst>
                  <a:ext uri="{FF2B5EF4-FFF2-40B4-BE49-F238E27FC236}">
                    <a16:creationId xmlns:a16="http://schemas.microsoft.com/office/drawing/2014/main" id="{85BDD61E-73C4-5DCC-7668-E344863B4C6E}"/>
                  </a:ext>
                </a:extLst>
              </p:cNvPr>
              <p:cNvPicPr/>
              <p:nvPr/>
            </p:nvPicPr>
            <p:blipFill>
              <a:blip r:embed="rId8"/>
              <a:stretch>
                <a:fillRect/>
              </a:stretch>
            </p:blipFill>
            <p:spPr>
              <a:xfrm>
                <a:off x="5783480" y="8222760"/>
                <a:ext cx="36000" cy="216000"/>
              </a:xfrm>
              <a:prstGeom prst="rect">
                <a:avLst/>
              </a:prstGeom>
            </p:spPr>
          </p:pic>
        </mc:Fallback>
      </mc:AlternateContent>
    </p:spTree>
    <p:extLst>
      <p:ext uri="{BB962C8B-B14F-4D97-AF65-F5344CB8AC3E}">
        <p14:creationId xmlns:p14="http://schemas.microsoft.com/office/powerpoint/2010/main" val="2382578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0EE4-32E5-8F88-8906-9FE4FF239E94}"/>
              </a:ext>
            </a:extLst>
          </p:cNvPr>
          <p:cNvSpPr>
            <a:spLocks noGrp="1"/>
          </p:cNvSpPr>
          <p:nvPr>
            <p:ph type="ctrTitle"/>
          </p:nvPr>
        </p:nvSpPr>
        <p:spPr>
          <a:xfrm>
            <a:off x="0" y="6127560"/>
            <a:ext cx="4734760" cy="730440"/>
          </a:xfrm>
        </p:spPr>
        <p:txBody>
          <a:bodyPr>
            <a:normAutofit fontScale="90000"/>
          </a:bodyPr>
          <a:lstStyle/>
          <a:p>
            <a:r>
              <a:rPr lang="en-US" sz="4000" b="1" dirty="0">
                <a:solidFill>
                  <a:schemeClr val="bg1"/>
                </a:solidFill>
                <a:latin typeface="Arial Rounded MT Bold" panose="020F0704030504030204" pitchFamily="34" charset="0"/>
              </a:rPr>
              <a:t>GROUP </a:t>
            </a:r>
            <a:r>
              <a:rPr lang="en-US" sz="4000" b="1" dirty="0">
                <a:latin typeface="Arial Rounded MT Bold" panose="020F0704030504030204" pitchFamily="34" charset="0"/>
              </a:rPr>
              <a:t>MEMBERS</a:t>
            </a:r>
            <a:endParaRPr lang="en-PH" sz="4000" b="1" dirty="0">
              <a:latin typeface="Arial Rounded MT Bold" panose="020F0704030504030204" pitchFamily="34" charset="0"/>
            </a:endParaRPr>
          </a:p>
        </p:txBody>
      </p:sp>
      <p:sp>
        <p:nvSpPr>
          <p:cNvPr id="3" name="Subtitle 2">
            <a:extLst>
              <a:ext uri="{FF2B5EF4-FFF2-40B4-BE49-F238E27FC236}">
                <a16:creationId xmlns:a16="http://schemas.microsoft.com/office/drawing/2014/main" id="{421663DD-B6D9-5CCB-7E3D-AF8D69A5E378}"/>
              </a:ext>
            </a:extLst>
          </p:cNvPr>
          <p:cNvSpPr>
            <a:spLocks noGrp="1"/>
          </p:cNvSpPr>
          <p:nvPr>
            <p:ph type="subTitle" idx="1"/>
          </p:nvPr>
        </p:nvSpPr>
        <p:spPr>
          <a:xfrm>
            <a:off x="6471920" y="4124960"/>
            <a:ext cx="2032000" cy="375919"/>
          </a:xfrm>
        </p:spPr>
        <p:txBody>
          <a:bodyPr>
            <a:noAutofit/>
          </a:bodyPr>
          <a:lstStyle/>
          <a:p>
            <a:r>
              <a:rPr lang="en-US" b="1" dirty="0">
                <a:solidFill>
                  <a:schemeClr val="bg1"/>
                </a:solidFill>
                <a:latin typeface="Agency FB" panose="020B0503020202020204" pitchFamily="34" charset="0"/>
              </a:rPr>
              <a:t>Manalo, </a:t>
            </a:r>
            <a:r>
              <a:rPr lang="en-US" b="1" dirty="0" err="1">
                <a:solidFill>
                  <a:schemeClr val="bg1"/>
                </a:solidFill>
                <a:latin typeface="Agency FB" panose="020B0503020202020204" pitchFamily="34" charset="0"/>
              </a:rPr>
              <a:t>Jemuel</a:t>
            </a:r>
            <a:r>
              <a:rPr lang="en-US" b="1" dirty="0">
                <a:solidFill>
                  <a:schemeClr val="bg1"/>
                </a:solidFill>
                <a:latin typeface="Agency FB" panose="020B0503020202020204" pitchFamily="34" charset="0"/>
              </a:rPr>
              <a:t> V.</a:t>
            </a:r>
            <a:endParaRPr lang="en-PH" b="1" dirty="0">
              <a:solidFill>
                <a:schemeClr val="bg1"/>
              </a:solidFill>
              <a:latin typeface="Agency FB" panose="020B0503020202020204" pitchFamily="34" charset="0"/>
            </a:endParaRPr>
          </a:p>
        </p:txBody>
      </p:sp>
      <p:pic>
        <p:nvPicPr>
          <p:cNvPr id="11" name="Picture 10">
            <a:extLst>
              <a:ext uri="{FF2B5EF4-FFF2-40B4-BE49-F238E27FC236}">
                <a16:creationId xmlns:a16="http://schemas.microsoft.com/office/drawing/2014/main" id="{C35034BE-C7FA-C224-6AF2-26E41E1B8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002" y="3692496"/>
            <a:ext cx="1611713" cy="1616766"/>
          </a:xfrm>
          <a:prstGeom prst="ellipse">
            <a:avLst/>
          </a:prstGeom>
        </p:spPr>
      </p:pic>
      <p:pic>
        <p:nvPicPr>
          <p:cNvPr id="15" name="Picture 14">
            <a:extLst>
              <a:ext uri="{FF2B5EF4-FFF2-40B4-BE49-F238E27FC236}">
                <a16:creationId xmlns:a16="http://schemas.microsoft.com/office/drawing/2014/main" id="{56E21AD5-F759-ED77-5ED4-B77493B934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0547" y="2365116"/>
            <a:ext cx="1514746" cy="1519496"/>
          </a:xfrm>
          <a:prstGeom prst="rect">
            <a:avLst/>
          </a:prstGeom>
        </p:spPr>
      </p:pic>
      <p:pic>
        <p:nvPicPr>
          <p:cNvPr id="17" name="Picture 16">
            <a:extLst>
              <a:ext uri="{FF2B5EF4-FFF2-40B4-BE49-F238E27FC236}">
                <a16:creationId xmlns:a16="http://schemas.microsoft.com/office/drawing/2014/main" id="{849EE177-BF6A-1615-1088-B42C1019571D}"/>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1000"/>
                    </a14:imgEffect>
                    <a14:imgEffect>
                      <a14:brightnessContrast bright="22000" contrast="27000"/>
                    </a14:imgEffect>
                  </a14:imgLayer>
                </a14:imgProps>
              </a:ext>
              <a:ext uri="{28A0092B-C50C-407E-A947-70E740481C1C}">
                <a14:useLocalDpi xmlns:a14="http://schemas.microsoft.com/office/drawing/2010/main" val="0"/>
              </a:ext>
            </a:extLst>
          </a:blip>
          <a:stretch>
            <a:fillRect/>
          </a:stretch>
        </p:blipFill>
        <p:spPr>
          <a:xfrm>
            <a:off x="9080485" y="845158"/>
            <a:ext cx="1514746" cy="1407160"/>
          </a:xfrm>
          <a:prstGeom prst="ellipse">
            <a:avLst/>
          </a:prstGeom>
        </p:spPr>
      </p:pic>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8" name="Ink 17">
                <a:extLst>
                  <a:ext uri="{FF2B5EF4-FFF2-40B4-BE49-F238E27FC236}">
                    <a16:creationId xmlns:a16="http://schemas.microsoft.com/office/drawing/2014/main" id="{85BDD61E-73C4-5DCC-7668-E344863B4C6E}"/>
                  </a:ext>
                </a:extLst>
              </p14:cNvPr>
              <p14:cNvContentPartPr/>
              <p14:nvPr/>
            </p14:nvContentPartPr>
            <p14:xfrm>
              <a:off x="5801120" y="8330760"/>
              <a:ext cx="360" cy="360"/>
            </p14:xfrm>
          </p:contentPart>
        </mc:Choice>
        <mc:Fallback xmlns="">
          <p:pic>
            <p:nvPicPr>
              <p:cNvPr id="18" name="Ink 17">
                <a:extLst>
                  <a:ext uri="{FF2B5EF4-FFF2-40B4-BE49-F238E27FC236}">
                    <a16:creationId xmlns:a16="http://schemas.microsoft.com/office/drawing/2014/main" id="{85BDD61E-73C4-5DCC-7668-E344863B4C6E}"/>
                  </a:ext>
                </a:extLst>
              </p:cNvPr>
              <p:cNvPicPr/>
              <p:nvPr/>
            </p:nvPicPr>
            <p:blipFill>
              <a:blip r:embed="rId8"/>
              <a:stretch>
                <a:fillRect/>
              </a:stretch>
            </p:blipFill>
            <p:spPr>
              <a:xfrm>
                <a:off x="5783120" y="8222760"/>
                <a:ext cx="36000" cy="216000"/>
              </a:xfrm>
              <a:prstGeom prst="rect">
                <a:avLst/>
              </a:prstGeom>
            </p:spPr>
          </p:pic>
        </mc:Fallback>
      </mc:AlternateContent>
    </p:spTree>
    <p:extLst>
      <p:ext uri="{BB962C8B-B14F-4D97-AF65-F5344CB8AC3E}">
        <p14:creationId xmlns:p14="http://schemas.microsoft.com/office/powerpoint/2010/main" val="1363469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0EE4-32E5-8F88-8906-9FE4FF239E94}"/>
              </a:ext>
            </a:extLst>
          </p:cNvPr>
          <p:cNvSpPr>
            <a:spLocks noGrp="1"/>
          </p:cNvSpPr>
          <p:nvPr>
            <p:ph type="ctrTitle"/>
          </p:nvPr>
        </p:nvSpPr>
        <p:spPr>
          <a:xfrm>
            <a:off x="0" y="6127560"/>
            <a:ext cx="4734760" cy="730440"/>
          </a:xfrm>
        </p:spPr>
        <p:txBody>
          <a:bodyPr>
            <a:normAutofit fontScale="90000"/>
          </a:bodyPr>
          <a:lstStyle/>
          <a:p>
            <a:r>
              <a:rPr lang="en-US" sz="4000" b="1" dirty="0">
                <a:solidFill>
                  <a:schemeClr val="bg1"/>
                </a:solidFill>
                <a:latin typeface="Arial Rounded MT Bold" panose="020F0704030504030204" pitchFamily="34" charset="0"/>
              </a:rPr>
              <a:t>GROUP </a:t>
            </a:r>
            <a:r>
              <a:rPr lang="en-US" sz="4000" b="1" dirty="0">
                <a:latin typeface="Arial Rounded MT Bold" panose="020F0704030504030204" pitchFamily="34" charset="0"/>
              </a:rPr>
              <a:t>MEMBERS</a:t>
            </a:r>
            <a:endParaRPr lang="en-PH" sz="4000" b="1" dirty="0">
              <a:latin typeface="Arial Rounded MT Bold" panose="020F0704030504030204" pitchFamily="34" charset="0"/>
            </a:endParaRPr>
          </a:p>
        </p:txBody>
      </p:sp>
      <p:sp>
        <p:nvSpPr>
          <p:cNvPr id="3" name="Subtitle 2">
            <a:extLst>
              <a:ext uri="{FF2B5EF4-FFF2-40B4-BE49-F238E27FC236}">
                <a16:creationId xmlns:a16="http://schemas.microsoft.com/office/drawing/2014/main" id="{421663DD-B6D9-5CCB-7E3D-AF8D69A5E378}"/>
              </a:ext>
            </a:extLst>
          </p:cNvPr>
          <p:cNvSpPr>
            <a:spLocks noGrp="1"/>
          </p:cNvSpPr>
          <p:nvPr>
            <p:ph type="subTitle" idx="1"/>
          </p:nvPr>
        </p:nvSpPr>
        <p:spPr>
          <a:xfrm>
            <a:off x="6471920" y="4124960"/>
            <a:ext cx="2164080" cy="538480"/>
          </a:xfrm>
        </p:spPr>
        <p:txBody>
          <a:bodyPr>
            <a:noAutofit/>
          </a:bodyPr>
          <a:lstStyle/>
          <a:p>
            <a:r>
              <a:rPr lang="en-US" b="1" dirty="0" err="1">
                <a:solidFill>
                  <a:schemeClr val="bg1"/>
                </a:solidFill>
                <a:latin typeface="Agency FB" panose="020B0503020202020204" pitchFamily="34" charset="0"/>
              </a:rPr>
              <a:t>Estole</a:t>
            </a:r>
            <a:r>
              <a:rPr lang="en-US" b="1" dirty="0">
                <a:solidFill>
                  <a:schemeClr val="bg1"/>
                </a:solidFill>
                <a:latin typeface="Agency FB" panose="020B0503020202020204" pitchFamily="34" charset="0"/>
              </a:rPr>
              <a:t>, James </a:t>
            </a:r>
            <a:r>
              <a:rPr lang="en-US" b="1" dirty="0" err="1">
                <a:solidFill>
                  <a:schemeClr val="bg1"/>
                </a:solidFill>
                <a:latin typeface="Agency FB" panose="020B0503020202020204" pitchFamily="34" charset="0"/>
              </a:rPr>
              <a:t>Andreison</a:t>
            </a:r>
            <a:r>
              <a:rPr lang="en-US" b="1" dirty="0">
                <a:solidFill>
                  <a:schemeClr val="bg1"/>
                </a:solidFill>
                <a:latin typeface="Agency FB" panose="020B0503020202020204" pitchFamily="34" charset="0"/>
              </a:rPr>
              <a:t> A.</a:t>
            </a:r>
            <a:endParaRPr lang="en-PH" b="1" dirty="0">
              <a:solidFill>
                <a:schemeClr val="bg1"/>
              </a:solidFill>
              <a:latin typeface="Agency FB" panose="020B0503020202020204" pitchFamily="34" charset="0"/>
            </a:endParaRPr>
          </a:p>
        </p:txBody>
      </p:sp>
      <p:pic>
        <p:nvPicPr>
          <p:cNvPr id="11" name="Picture 10">
            <a:extLst>
              <a:ext uri="{FF2B5EF4-FFF2-40B4-BE49-F238E27FC236}">
                <a16:creationId xmlns:a16="http://schemas.microsoft.com/office/drawing/2014/main" id="{C35034BE-C7FA-C224-6AF2-26E41E1B8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4046" y="969616"/>
            <a:ext cx="1611713" cy="1616766"/>
          </a:xfrm>
          <a:prstGeom prst="ellipse">
            <a:avLst/>
          </a:prstGeom>
        </p:spPr>
      </p:pic>
      <p:pic>
        <p:nvPicPr>
          <p:cNvPr id="15" name="Picture 14">
            <a:extLst>
              <a:ext uri="{FF2B5EF4-FFF2-40B4-BE49-F238E27FC236}">
                <a16:creationId xmlns:a16="http://schemas.microsoft.com/office/drawing/2014/main" id="{56E21AD5-F759-ED77-5ED4-B77493B934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4046" y="3879244"/>
            <a:ext cx="1532354" cy="1519496"/>
          </a:xfrm>
          <a:prstGeom prst="ellipse">
            <a:avLst/>
          </a:prstGeom>
        </p:spPr>
      </p:pic>
      <p:pic>
        <p:nvPicPr>
          <p:cNvPr id="17" name="Picture 16">
            <a:extLst>
              <a:ext uri="{FF2B5EF4-FFF2-40B4-BE49-F238E27FC236}">
                <a16:creationId xmlns:a16="http://schemas.microsoft.com/office/drawing/2014/main" id="{849EE177-BF6A-1615-1088-B42C1019571D}"/>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1000"/>
                    </a14:imgEffect>
                    <a14:imgEffect>
                      <a14:brightnessContrast bright="22000" contrast="27000"/>
                    </a14:imgEffect>
                  </a14:imgLayer>
                </a14:imgProps>
              </a:ext>
              <a:ext uri="{28A0092B-C50C-407E-A947-70E740481C1C}">
                <a14:useLocalDpi xmlns:a14="http://schemas.microsoft.com/office/drawing/2010/main" val="0"/>
              </a:ext>
            </a:extLst>
          </a:blip>
          <a:stretch>
            <a:fillRect/>
          </a:stretch>
        </p:blipFill>
        <p:spPr>
          <a:xfrm>
            <a:off x="6796587" y="2421284"/>
            <a:ext cx="1514746" cy="140716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8" name="Ink 17">
                <a:extLst>
                  <a:ext uri="{FF2B5EF4-FFF2-40B4-BE49-F238E27FC236}">
                    <a16:creationId xmlns:a16="http://schemas.microsoft.com/office/drawing/2014/main" id="{85BDD61E-73C4-5DCC-7668-E344863B4C6E}"/>
                  </a:ext>
                </a:extLst>
              </p14:cNvPr>
              <p14:cNvContentPartPr/>
              <p14:nvPr/>
            </p14:nvContentPartPr>
            <p14:xfrm>
              <a:off x="5801120" y="8330760"/>
              <a:ext cx="360" cy="360"/>
            </p14:xfrm>
          </p:contentPart>
        </mc:Choice>
        <mc:Fallback xmlns="">
          <p:pic>
            <p:nvPicPr>
              <p:cNvPr id="18" name="Ink 17">
                <a:extLst>
                  <a:ext uri="{FF2B5EF4-FFF2-40B4-BE49-F238E27FC236}">
                    <a16:creationId xmlns:a16="http://schemas.microsoft.com/office/drawing/2014/main" id="{85BDD61E-73C4-5DCC-7668-E344863B4C6E}"/>
                  </a:ext>
                </a:extLst>
              </p:cNvPr>
              <p:cNvPicPr/>
              <p:nvPr/>
            </p:nvPicPr>
            <p:blipFill>
              <a:blip r:embed="rId8"/>
              <a:stretch>
                <a:fillRect/>
              </a:stretch>
            </p:blipFill>
            <p:spPr>
              <a:xfrm>
                <a:off x="5783120" y="8222760"/>
                <a:ext cx="36000" cy="216000"/>
              </a:xfrm>
              <a:prstGeom prst="rect">
                <a:avLst/>
              </a:prstGeom>
            </p:spPr>
          </p:pic>
        </mc:Fallback>
      </mc:AlternateContent>
      <p:sp>
        <p:nvSpPr>
          <p:cNvPr id="4" name="TextBox 3">
            <a:extLst>
              <a:ext uri="{FF2B5EF4-FFF2-40B4-BE49-F238E27FC236}">
                <a16:creationId xmlns:a16="http://schemas.microsoft.com/office/drawing/2014/main" id="{A0F44402-7180-24A8-45CF-3447D8238901}"/>
              </a:ext>
            </a:extLst>
          </p:cNvPr>
          <p:cNvSpPr txBox="1"/>
          <p:nvPr/>
        </p:nvSpPr>
        <p:spPr>
          <a:xfrm>
            <a:off x="9996577" y="6213994"/>
            <a:ext cx="2062480" cy="584775"/>
          </a:xfrm>
          <a:prstGeom prst="rect">
            <a:avLst/>
          </a:prstGeom>
          <a:noFill/>
        </p:spPr>
        <p:txBody>
          <a:bodyPr wrap="square" rtlCol="0">
            <a:spAutoFit/>
          </a:bodyPr>
          <a:lstStyle/>
          <a:p>
            <a:r>
              <a:rPr lang="en-US" sz="3200" dirty="0">
                <a:solidFill>
                  <a:schemeClr val="bg1"/>
                </a:solidFill>
                <a:latin typeface="Arial Rounded MT Bold" panose="020F0704030504030204" pitchFamily="34" charset="0"/>
              </a:rPr>
              <a:t>IT - 3304</a:t>
            </a:r>
            <a:endParaRPr lang="en-PH" sz="32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210009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D6D4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049BB-14FF-D69F-039B-94ECBDDB98F4}"/>
              </a:ext>
            </a:extLst>
          </p:cNvPr>
          <p:cNvSpPr>
            <a:spLocks noGrp="1"/>
          </p:cNvSpPr>
          <p:nvPr>
            <p:ph type="title"/>
          </p:nvPr>
        </p:nvSpPr>
        <p:spPr>
          <a:xfrm>
            <a:off x="8766622" y="2997375"/>
            <a:ext cx="2441070" cy="863250"/>
          </a:xfrm>
        </p:spPr>
        <p:txBody>
          <a:bodyPr>
            <a:normAutofit/>
          </a:bodyPr>
          <a:lstStyle/>
          <a:p>
            <a:r>
              <a:rPr lang="en-US" sz="4000" b="1" dirty="0">
                <a:latin typeface="Agency FB" panose="020B0503020202020204" pitchFamily="34" charset="0"/>
              </a:rPr>
              <a:t>Intro</a:t>
            </a:r>
            <a:r>
              <a:rPr lang="en-US" sz="4000" b="1" dirty="0">
                <a:solidFill>
                  <a:schemeClr val="bg1"/>
                </a:solidFill>
                <a:latin typeface="Agency FB" panose="020B0503020202020204" pitchFamily="34" charset="0"/>
              </a:rPr>
              <a:t>duction</a:t>
            </a:r>
            <a:endParaRPr lang="en-PH" sz="4000" b="1" dirty="0">
              <a:solidFill>
                <a:schemeClr val="bg1"/>
              </a:solidFill>
              <a:latin typeface="Agency FB" panose="020B0503020202020204" pitchFamily="34" charset="0"/>
            </a:endParaRPr>
          </a:p>
        </p:txBody>
      </p:sp>
      <p:pic>
        <p:nvPicPr>
          <p:cNvPr id="5" name="Content Placeholder 4">
            <a:extLst>
              <a:ext uri="{FF2B5EF4-FFF2-40B4-BE49-F238E27FC236}">
                <a16:creationId xmlns:a16="http://schemas.microsoft.com/office/drawing/2014/main" id="{57D0EF21-B60A-5143-50A1-9DEFC13DFA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3151" y="1021079"/>
            <a:ext cx="3172689" cy="4815840"/>
          </a:xfrm>
          <a:prstGeom prst="rect">
            <a:avLst/>
          </a:prstGeom>
          <a:effectLst>
            <a:outerShdw blurRad="50800" dist="50800" dir="5400000" algn="ctr" rotWithShape="0">
              <a:srgbClr val="000000"/>
            </a:outerShdw>
          </a:effectLst>
        </p:spPr>
      </p:pic>
      <p:pic>
        <p:nvPicPr>
          <p:cNvPr id="7" name="Picture 6">
            <a:extLst>
              <a:ext uri="{FF2B5EF4-FFF2-40B4-BE49-F238E27FC236}">
                <a16:creationId xmlns:a16="http://schemas.microsoft.com/office/drawing/2014/main" id="{FF1E93DE-CE02-16B4-43D0-3D6D3DA53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005" y="1113078"/>
            <a:ext cx="1569900" cy="1549644"/>
          </a:xfrm>
          <a:prstGeom prst="ellipse">
            <a:avLst/>
          </a:prstGeom>
          <a:effectLst>
            <a:outerShdw blurRad="50800" dist="50800" dir="5400000" algn="ctr" rotWithShape="0">
              <a:srgbClr val="000000"/>
            </a:outerShdw>
          </a:effectLst>
        </p:spPr>
      </p:pic>
      <p:pic>
        <p:nvPicPr>
          <p:cNvPr id="9" name="Picture 8">
            <a:extLst>
              <a:ext uri="{FF2B5EF4-FFF2-40B4-BE49-F238E27FC236}">
                <a16:creationId xmlns:a16="http://schemas.microsoft.com/office/drawing/2014/main" id="{4A94135D-8149-84A3-08B2-BEEC0AB8A0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8005" y="4211144"/>
            <a:ext cx="1569899" cy="1549643"/>
          </a:xfrm>
          <a:prstGeom prst="ellipse">
            <a:avLst/>
          </a:prstGeom>
          <a:effectLst>
            <a:outerShdw blurRad="50800" dist="50800" dir="5400000" algn="ctr" rotWithShape="0">
              <a:srgbClr val="000000"/>
            </a:outerShdw>
          </a:effectLst>
        </p:spPr>
      </p:pic>
      <p:pic>
        <p:nvPicPr>
          <p:cNvPr id="11" name="Picture 10">
            <a:extLst>
              <a:ext uri="{FF2B5EF4-FFF2-40B4-BE49-F238E27FC236}">
                <a16:creationId xmlns:a16="http://schemas.microsoft.com/office/drawing/2014/main" id="{791291A4-84E9-591B-D52C-063618C70A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965" y="2662722"/>
            <a:ext cx="1590040" cy="1532555"/>
          </a:xfrm>
          <a:prstGeom prst="ellipse">
            <a:avLst/>
          </a:prstGeom>
          <a:effectLst>
            <a:outerShdw blurRad="50800" dist="50800" dir="5400000" algn="ctr" rotWithShape="0">
              <a:srgbClr val="000000"/>
            </a:outerShdw>
          </a:effectLst>
        </p:spPr>
      </p:pic>
    </p:spTree>
    <p:extLst>
      <p:ext uri="{BB962C8B-B14F-4D97-AF65-F5344CB8AC3E}">
        <p14:creationId xmlns:p14="http://schemas.microsoft.com/office/powerpoint/2010/main" val="562934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D6D4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049BB-14FF-D69F-039B-94ECBDDB98F4}"/>
              </a:ext>
            </a:extLst>
          </p:cNvPr>
          <p:cNvSpPr>
            <a:spLocks noGrp="1"/>
          </p:cNvSpPr>
          <p:nvPr>
            <p:ph type="title"/>
          </p:nvPr>
        </p:nvSpPr>
        <p:spPr>
          <a:xfrm>
            <a:off x="8370617" y="2090863"/>
            <a:ext cx="2956559" cy="522682"/>
          </a:xfrm>
        </p:spPr>
        <p:txBody>
          <a:bodyPr>
            <a:normAutofit fontScale="90000"/>
          </a:bodyPr>
          <a:lstStyle/>
          <a:p>
            <a:r>
              <a:rPr lang="en-US" sz="3200" b="1" dirty="0">
                <a:solidFill>
                  <a:schemeClr val="bg1"/>
                </a:solidFill>
                <a:latin typeface="Agency FB" panose="020B0503020202020204" pitchFamily="34" charset="0"/>
              </a:rPr>
              <a:t>Development </a:t>
            </a:r>
            <a:r>
              <a:rPr lang="en-US" sz="3200" b="1" dirty="0">
                <a:latin typeface="Agency FB" panose="020B0503020202020204" pitchFamily="34" charset="0"/>
              </a:rPr>
              <a:t>Model</a:t>
            </a:r>
            <a:endParaRPr lang="en-PH" sz="3200" b="1" dirty="0">
              <a:latin typeface="Agency FB" panose="020B0503020202020204" pitchFamily="34" charset="0"/>
            </a:endParaRPr>
          </a:p>
        </p:txBody>
      </p:sp>
      <p:pic>
        <p:nvPicPr>
          <p:cNvPr id="5" name="Content Placeholder 4">
            <a:extLst>
              <a:ext uri="{FF2B5EF4-FFF2-40B4-BE49-F238E27FC236}">
                <a16:creationId xmlns:a16="http://schemas.microsoft.com/office/drawing/2014/main" id="{57D0EF21-B60A-5143-50A1-9DEFC13DFA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345" y="4141808"/>
            <a:ext cx="1590040" cy="1532555"/>
          </a:xfrm>
          <a:prstGeom prst="ellipse">
            <a:avLst/>
          </a:prstGeom>
          <a:effectLst>
            <a:outerShdw blurRad="50800" dist="50800" dir="5400000" algn="ctr" rotWithShape="0">
              <a:srgbClr val="000000"/>
            </a:outerShdw>
          </a:effectLst>
        </p:spPr>
      </p:pic>
      <p:pic>
        <p:nvPicPr>
          <p:cNvPr id="7" name="Picture 6">
            <a:extLst>
              <a:ext uri="{FF2B5EF4-FFF2-40B4-BE49-F238E27FC236}">
                <a16:creationId xmlns:a16="http://schemas.microsoft.com/office/drawing/2014/main" id="{FF1E93DE-CE02-16B4-43D0-3D6D3DA53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1111" y="1742440"/>
            <a:ext cx="3475686" cy="3373120"/>
          </a:xfrm>
          <a:prstGeom prst="rect">
            <a:avLst/>
          </a:prstGeom>
          <a:effectLst>
            <a:outerShdw blurRad="50800" dist="50800" dir="5400000" algn="ctr" rotWithShape="0">
              <a:srgbClr val="000000"/>
            </a:outerShdw>
          </a:effectLst>
        </p:spPr>
      </p:pic>
      <p:pic>
        <p:nvPicPr>
          <p:cNvPr id="9" name="Picture 8">
            <a:extLst>
              <a:ext uri="{FF2B5EF4-FFF2-40B4-BE49-F238E27FC236}">
                <a16:creationId xmlns:a16="http://schemas.microsoft.com/office/drawing/2014/main" id="{4A94135D-8149-84A3-08B2-BEEC0AB8A0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446" y="2730377"/>
            <a:ext cx="1569899" cy="1549643"/>
          </a:xfrm>
          <a:prstGeom prst="ellipse">
            <a:avLst/>
          </a:prstGeom>
          <a:effectLst>
            <a:outerShdw blurRad="50800" dist="50800" dir="5400000" algn="ctr" rotWithShape="0">
              <a:srgbClr val="000000"/>
            </a:outerShdw>
          </a:effectLst>
        </p:spPr>
      </p:pic>
      <p:pic>
        <p:nvPicPr>
          <p:cNvPr id="11" name="Picture 10">
            <a:extLst>
              <a:ext uri="{FF2B5EF4-FFF2-40B4-BE49-F238E27FC236}">
                <a16:creationId xmlns:a16="http://schemas.microsoft.com/office/drawing/2014/main" id="{791291A4-84E9-591B-D52C-063618C70A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1345" y="1183638"/>
            <a:ext cx="1590040" cy="1532555"/>
          </a:xfrm>
          <a:prstGeom prst="ellipse">
            <a:avLst/>
          </a:prstGeom>
          <a:effectLst>
            <a:outerShdw blurRad="50800" dist="50800" dir="5400000" algn="ctr" rotWithShape="0">
              <a:srgbClr val="000000"/>
            </a:outerShdw>
          </a:effectLst>
        </p:spPr>
      </p:pic>
      <p:sp>
        <p:nvSpPr>
          <p:cNvPr id="12" name="Title 1">
            <a:extLst>
              <a:ext uri="{FF2B5EF4-FFF2-40B4-BE49-F238E27FC236}">
                <a16:creationId xmlns:a16="http://schemas.microsoft.com/office/drawing/2014/main" id="{1873658E-9FED-D8AE-7284-A8F243AE924C}"/>
              </a:ext>
            </a:extLst>
          </p:cNvPr>
          <p:cNvSpPr txBox="1">
            <a:spLocks/>
          </p:cNvSpPr>
          <p:nvPr/>
        </p:nvSpPr>
        <p:spPr>
          <a:xfrm>
            <a:off x="7999171" y="2798799"/>
            <a:ext cx="3696925" cy="21996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600" b="0" i="0" dirty="0">
                <a:solidFill>
                  <a:schemeClr val="bg1"/>
                </a:solidFill>
                <a:effectLst/>
                <a:latin typeface="Agency FB" panose="020B0503020202020204" pitchFamily="34" charset="0"/>
              </a:rPr>
              <a:t>In the development of the system, the researchers will use agile methodology as shown in Figure above. The agile methodology will help with the development of the system by making it more efficient and effective. It also ensures that the project will be completed within the specific time given. Furthermore, it helps proponents make changes easily and quickly while keeping the overall project timeline consistent. The following various phases are:</a:t>
            </a:r>
            <a:endParaRPr lang="en-PH" sz="1600" b="1"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745840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6D4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049BB-14FF-D69F-039B-94ECBDDB98F4}"/>
              </a:ext>
            </a:extLst>
          </p:cNvPr>
          <p:cNvSpPr>
            <a:spLocks noGrp="1"/>
          </p:cNvSpPr>
          <p:nvPr>
            <p:ph type="title"/>
          </p:nvPr>
        </p:nvSpPr>
        <p:spPr>
          <a:xfrm>
            <a:off x="8523309" y="1139160"/>
            <a:ext cx="2722880" cy="522682"/>
          </a:xfrm>
        </p:spPr>
        <p:txBody>
          <a:bodyPr>
            <a:normAutofit fontScale="90000"/>
          </a:bodyPr>
          <a:lstStyle/>
          <a:p>
            <a:r>
              <a:rPr lang="en-US" sz="3200" b="1" dirty="0">
                <a:solidFill>
                  <a:schemeClr val="bg1"/>
                </a:solidFill>
                <a:latin typeface="Agency FB" panose="020B0503020202020204" pitchFamily="34" charset="0"/>
              </a:rPr>
              <a:t>USE CASE </a:t>
            </a:r>
            <a:r>
              <a:rPr lang="en-US" sz="3200" b="1" dirty="0">
                <a:latin typeface="Agency FB" panose="020B0503020202020204" pitchFamily="34" charset="0"/>
              </a:rPr>
              <a:t>DIAGRAM</a:t>
            </a:r>
            <a:endParaRPr lang="en-PH" sz="3200" b="1" dirty="0">
              <a:latin typeface="Agency FB" panose="020B0503020202020204" pitchFamily="34" charset="0"/>
            </a:endParaRPr>
          </a:p>
        </p:txBody>
      </p:sp>
      <p:pic>
        <p:nvPicPr>
          <p:cNvPr id="5" name="Content Placeholder 4">
            <a:extLst>
              <a:ext uri="{FF2B5EF4-FFF2-40B4-BE49-F238E27FC236}">
                <a16:creationId xmlns:a16="http://schemas.microsoft.com/office/drawing/2014/main" id="{57D0EF21-B60A-5143-50A1-9DEFC13DFA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375" y="2806447"/>
            <a:ext cx="1590040" cy="1532555"/>
          </a:xfrm>
          <a:prstGeom prst="ellipse">
            <a:avLst/>
          </a:prstGeom>
          <a:effectLst>
            <a:outerShdw blurRad="50800" dist="50800" dir="5400000" algn="ctr" rotWithShape="0">
              <a:srgbClr val="000000"/>
            </a:outerShdw>
          </a:effectLst>
        </p:spPr>
      </p:pic>
      <p:pic>
        <p:nvPicPr>
          <p:cNvPr id="7" name="Picture 6">
            <a:extLst>
              <a:ext uri="{FF2B5EF4-FFF2-40B4-BE49-F238E27FC236}">
                <a16:creationId xmlns:a16="http://schemas.microsoft.com/office/drawing/2014/main" id="{FF1E93DE-CE02-16B4-43D0-3D6D3DA53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1344" y="4339002"/>
            <a:ext cx="1590040" cy="1543119"/>
          </a:xfrm>
          <a:prstGeom prst="ellipse">
            <a:avLst/>
          </a:prstGeom>
          <a:effectLst>
            <a:outerShdw blurRad="50800" dist="50800" dir="5400000" algn="ctr" rotWithShape="0">
              <a:srgbClr val="000000"/>
            </a:outerShdw>
          </a:effectLst>
        </p:spPr>
      </p:pic>
      <p:pic>
        <p:nvPicPr>
          <p:cNvPr id="9" name="Picture 8">
            <a:extLst>
              <a:ext uri="{FF2B5EF4-FFF2-40B4-BE49-F238E27FC236}">
                <a16:creationId xmlns:a16="http://schemas.microsoft.com/office/drawing/2014/main" id="{4A94135D-8149-84A3-08B2-BEEC0AB8A0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1415" y="1413605"/>
            <a:ext cx="1569899" cy="1549643"/>
          </a:xfrm>
          <a:prstGeom prst="ellipse">
            <a:avLst/>
          </a:prstGeom>
          <a:effectLst>
            <a:outerShdw blurRad="50800" dist="50800" dir="5400000" algn="ctr" rotWithShape="0">
              <a:srgbClr val="000000"/>
            </a:outerShdw>
          </a:effectLst>
        </p:spPr>
      </p:pic>
      <p:pic>
        <p:nvPicPr>
          <p:cNvPr id="11" name="Picture 10">
            <a:extLst>
              <a:ext uri="{FF2B5EF4-FFF2-40B4-BE49-F238E27FC236}">
                <a16:creationId xmlns:a16="http://schemas.microsoft.com/office/drawing/2014/main" id="{791291A4-84E9-591B-D52C-063618C70A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0122" y="985520"/>
            <a:ext cx="3677898" cy="4896601"/>
          </a:xfrm>
          <a:prstGeom prst="rect">
            <a:avLst/>
          </a:prstGeom>
          <a:effectLst>
            <a:outerShdw blurRad="50800" dist="50800" dir="5400000" algn="ctr" rotWithShape="0">
              <a:srgbClr val="000000"/>
            </a:outerShdw>
          </a:effectLst>
        </p:spPr>
      </p:pic>
      <p:sp>
        <p:nvSpPr>
          <p:cNvPr id="3" name="Title 1">
            <a:extLst>
              <a:ext uri="{FF2B5EF4-FFF2-40B4-BE49-F238E27FC236}">
                <a16:creationId xmlns:a16="http://schemas.microsoft.com/office/drawing/2014/main" id="{5A8AC0E0-F85E-2900-8F9D-597A813E7177}"/>
              </a:ext>
            </a:extLst>
          </p:cNvPr>
          <p:cNvSpPr txBox="1">
            <a:spLocks/>
          </p:cNvSpPr>
          <p:nvPr/>
        </p:nvSpPr>
        <p:spPr>
          <a:xfrm>
            <a:off x="7946828" y="1661842"/>
            <a:ext cx="3696925" cy="35343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800" b="0" i="0" dirty="0">
                <a:solidFill>
                  <a:schemeClr val="bg1"/>
                </a:solidFill>
                <a:effectLst/>
                <a:latin typeface="Agency FB" panose="020B0503020202020204" pitchFamily="34" charset="0"/>
              </a:rPr>
              <a:t>As shown in the diagram, both the residents and the MDRRMO are required to log in. Further, the residents of </a:t>
            </a:r>
            <a:r>
              <a:rPr lang="en-US" sz="1800" b="0" i="0" dirty="0" err="1">
                <a:solidFill>
                  <a:schemeClr val="bg1"/>
                </a:solidFill>
                <a:effectLst/>
                <a:latin typeface="Agency FB" panose="020B0503020202020204" pitchFamily="34" charset="0"/>
              </a:rPr>
              <a:t>Alitagtag</a:t>
            </a:r>
            <a:r>
              <a:rPr lang="en-US" sz="1800" b="0" i="0" dirty="0">
                <a:solidFill>
                  <a:schemeClr val="bg1"/>
                </a:solidFill>
                <a:effectLst/>
                <a:latin typeface="Agency FB" panose="020B0503020202020204" pitchFamily="34" charset="0"/>
              </a:rPr>
              <a:t> can view disaster risk management information, such as a disaster preparedness guide on how to prepare for different types of disasters, and disaster emergency hotlines. They can also report damaged properties, man-made disasters and accidents, Meanwhile, for admin use cases, the MDRRMO can view the reports that came from the residents, edit and update disaster risk management information, manage databases, notify residents during times of emergency.</a:t>
            </a:r>
            <a:endParaRPr lang="en-PH" sz="1800" b="1"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407913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D6D4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049BB-14FF-D69F-039B-94ECBDDB98F4}"/>
              </a:ext>
            </a:extLst>
          </p:cNvPr>
          <p:cNvSpPr>
            <a:spLocks noGrp="1"/>
          </p:cNvSpPr>
          <p:nvPr>
            <p:ph type="title"/>
          </p:nvPr>
        </p:nvSpPr>
        <p:spPr>
          <a:xfrm>
            <a:off x="8986265" y="1749562"/>
            <a:ext cx="1534159" cy="522682"/>
          </a:xfrm>
        </p:spPr>
        <p:txBody>
          <a:bodyPr>
            <a:normAutofit fontScale="90000"/>
          </a:bodyPr>
          <a:lstStyle/>
          <a:p>
            <a:r>
              <a:rPr lang="en-US" sz="3200" b="1" dirty="0">
                <a:solidFill>
                  <a:schemeClr val="bg1"/>
                </a:solidFill>
                <a:latin typeface="Agency FB" panose="020B0503020202020204" pitchFamily="34" charset="0"/>
              </a:rPr>
              <a:t>SEQUENCE</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 </a:t>
            </a:r>
            <a:r>
              <a:rPr lang="en-US" sz="3200" b="1" dirty="0">
                <a:latin typeface="Agency FB" panose="020B0503020202020204" pitchFamily="34" charset="0"/>
              </a:rPr>
              <a:t>DIAGRAM</a:t>
            </a:r>
            <a:endParaRPr lang="en-PH" sz="3200" b="1" dirty="0">
              <a:latin typeface="Agency FB" panose="020B0503020202020204" pitchFamily="34" charset="0"/>
            </a:endParaRPr>
          </a:p>
        </p:txBody>
      </p:sp>
      <p:pic>
        <p:nvPicPr>
          <p:cNvPr id="5" name="Content Placeholder 4">
            <a:extLst>
              <a:ext uri="{FF2B5EF4-FFF2-40B4-BE49-F238E27FC236}">
                <a16:creationId xmlns:a16="http://schemas.microsoft.com/office/drawing/2014/main" id="{57D0EF21-B60A-5143-50A1-9DEFC13DFA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344" y="1505967"/>
            <a:ext cx="1590040" cy="1532555"/>
          </a:xfrm>
          <a:prstGeom prst="ellipse">
            <a:avLst/>
          </a:prstGeom>
          <a:effectLst>
            <a:outerShdw blurRad="50800" dist="50800" dir="5400000" algn="ctr" rotWithShape="0">
              <a:srgbClr val="000000"/>
            </a:outerShdw>
          </a:effectLst>
        </p:spPr>
      </p:pic>
      <p:pic>
        <p:nvPicPr>
          <p:cNvPr id="7" name="Picture 6">
            <a:extLst>
              <a:ext uri="{FF2B5EF4-FFF2-40B4-BE49-F238E27FC236}">
                <a16:creationId xmlns:a16="http://schemas.microsoft.com/office/drawing/2014/main" id="{FF1E93DE-CE02-16B4-43D0-3D6D3DA53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04" y="3047919"/>
            <a:ext cx="1590040" cy="1543119"/>
          </a:xfrm>
          <a:prstGeom prst="ellipse">
            <a:avLst/>
          </a:prstGeom>
          <a:effectLst>
            <a:outerShdw blurRad="50800" dist="50800" dir="5400000" algn="ctr" rotWithShape="0">
              <a:srgbClr val="000000"/>
            </a:outerShdw>
          </a:effectLst>
        </p:spPr>
      </p:pic>
      <p:pic>
        <p:nvPicPr>
          <p:cNvPr id="9" name="Picture 8">
            <a:extLst>
              <a:ext uri="{FF2B5EF4-FFF2-40B4-BE49-F238E27FC236}">
                <a16:creationId xmlns:a16="http://schemas.microsoft.com/office/drawing/2014/main" id="{4A94135D-8149-84A3-08B2-BEEC0AB8A0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5418" y="1389101"/>
            <a:ext cx="3829692" cy="4594003"/>
          </a:xfrm>
          <a:prstGeom prst="rect">
            <a:avLst/>
          </a:prstGeom>
          <a:effectLst>
            <a:outerShdw blurRad="50800" dist="50800" dir="5400000" algn="ctr" rotWithShape="0">
              <a:srgbClr val="000000"/>
            </a:outerShdw>
          </a:effectLst>
        </p:spPr>
      </p:pic>
      <p:pic>
        <p:nvPicPr>
          <p:cNvPr id="11" name="Picture 10">
            <a:extLst>
              <a:ext uri="{FF2B5EF4-FFF2-40B4-BE49-F238E27FC236}">
                <a16:creationId xmlns:a16="http://schemas.microsoft.com/office/drawing/2014/main" id="{791291A4-84E9-591B-D52C-063618C70A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5186" y="4303761"/>
            <a:ext cx="1662356" cy="1581592"/>
          </a:xfrm>
          <a:prstGeom prst="ellipse">
            <a:avLst/>
          </a:prstGeom>
          <a:effectLst>
            <a:outerShdw blurRad="50800" dist="50800" dir="5400000" algn="ctr" rotWithShape="0">
              <a:srgbClr val="000000"/>
            </a:outerShdw>
          </a:effectLst>
        </p:spPr>
      </p:pic>
      <p:sp>
        <p:nvSpPr>
          <p:cNvPr id="3" name="Title 1">
            <a:extLst>
              <a:ext uri="{FF2B5EF4-FFF2-40B4-BE49-F238E27FC236}">
                <a16:creationId xmlns:a16="http://schemas.microsoft.com/office/drawing/2014/main" id="{5A8AC0E0-F85E-2900-8F9D-597A813E7177}"/>
              </a:ext>
            </a:extLst>
          </p:cNvPr>
          <p:cNvSpPr txBox="1">
            <a:spLocks/>
          </p:cNvSpPr>
          <p:nvPr/>
        </p:nvSpPr>
        <p:spPr>
          <a:xfrm>
            <a:off x="7982986" y="2148404"/>
            <a:ext cx="3696925" cy="35343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000" b="0" i="0" dirty="0">
                <a:solidFill>
                  <a:schemeClr val="bg1"/>
                </a:solidFill>
                <a:effectLst/>
                <a:latin typeface="Agency FB" panose="020B0503020202020204" pitchFamily="34" charset="0"/>
              </a:rPr>
              <a:t>The figure shows the system sequence diagram and presents the process interactions on how they work together. As shown in the figure, it shows how the residents and MDRRMO navigate the system. Further, the diagram shows the two main actors of the system, which are the residents and the MDRRMO, together with their sequence messages. </a:t>
            </a:r>
            <a:endParaRPr lang="en-PH" sz="2000" b="1"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899144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103</TotalTime>
  <Words>284</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Agency FB</vt:lpstr>
      <vt:lpstr>Arial</vt:lpstr>
      <vt:lpstr>Arial Rounded MT Bold</vt:lpstr>
      <vt:lpstr>Calibri</vt:lpstr>
      <vt:lpstr>Calibri Light</vt:lpstr>
      <vt:lpstr>Office Theme</vt:lpstr>
      <vt:lpstr>LIGTAS : A DISASTER RISK REPORTING APP</vt:lpstr>
      <vt:lpstr>GROUP MEMBERS</vt:lpstr>
      <vt:lpstr>GROUP MEMBERS</vt:lpstr>
      <vt:lpstr>GROUP MEMBERS</vt:lpstr>
      <vt:lpstr>Introduction</vt:lpstr>
      <vt:lpstr>Development Model</vt:lpstr>
      <vt:lpstr>USE CASE DIAGRAM</vt:lpstr>
      <vt:lpstr>SEQUENCE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LIGTAS : A DISASTER RISK REPORTING APP</dc:title>
  <dc:creator>james.estole14@gmail.com</dc:creator>
  <cp:lastModifiedBy>james.estole14@gmail.com</cp:lastModifiedBy>
  <cp:revision>4</cp:revision>
  <dcterms:created xsi:type="dcterms:W3CDTF">2023-07-20T06:34:17Z</dcterms:created>
  <dcterms:modified xsi:type="dcterms:W3CDTF">2023-07-21T01:39:09Z</dcterms:modified>
</cp:coreProperties>
</file>