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7315200" cy="4572000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2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4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3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2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2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3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1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2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3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8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2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4/40/Berkeley_Campus_Sather_Tower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0" b="17455"/>
          <a:stretch/>
        </p:blipFill>
        <p:spPr bwMode="auto">
          <a:xfrm>
            <a:off x="0" y="43279"/>
            <a:ext cx="7315200" cy="5454299"/>
          </a:xfrm>
          <a:prstGeom prst="rect">
            <a:avLst/>
          </a:prstGeom>
          <a:noFill/>
          <a:ln w="762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21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4/40/Berkeley_Campus_Sather_Tow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55"/>
          <a:stretch/>
        </p:blipFill>
        <p:spPr bwMode="auto">
          <a:xfrm>
            <a:off x="0" y="43279"/>
            <a:ext cx="7315200" cy="4528721"/>
          </a:xfrm>
          <a:prstGeom prst="rect">
            <a:avLst/>
          </a:prstGeom>
          <a:noFill/>
          <a:ln w="762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66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Jannah</dc:creator>
  <cp:lastModifiedBy>Hassan Jannah</cp:lastModifiedBy>
  <cp:revision>4</cp:revision>
  <dcterms:created xsi:type="dcterms:W3CDTF">2014-11-06T20:11:13Z</dcterms:created>
  <dcterms:modified xsi:type="dcterms:W3CDTF">2014-11-06T23:33:44Z</dcterms:modified>
</cp:coreProperties>
</file>