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85A3-BA04-426E-B1F2-7A6BE9A836C6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A85A-60CE-41B6-9AFB-2750B67E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5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992146" y="1625383"/>
            <a:ext cx="6426601" cy="2573934"/>
            <a:chOff x="7992146" y="1625383"/>
            <a:chExt cx="6426601" cy="2573934"/>
          </a:xfrm>
        </p:grpSpPr>
        <p:sp>
          <p:nvSpPr>
            <p:cNvPr id="23" name="Rectangle 22"/>
            <p:cNvSpPr/>
            <p:nvPr/>
          </p:nvSpPr>
          <p:spPr>
            <a:xfrm>
              <a:off x="7992146" y="1625383"/>
              <a:ext cx="6426601" cy="257393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r="20376"/>
            <a:stretch/>
          </p:blipFill>
          <p:spPr>
            <a:xfrm>
              <a:off x="8001024" y="1650287"/>
              <a:ext cx="6370759" cy="252412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t="25671" r="2546"/>
            <a:stretch/>
          </p:blipFill>
          <p:spPr>
            <a:xfrm>
              <a:off x="8118386" y="2633858"/>
              <a:ext cx="6256446" cy="144428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4"/>
            <a:srcRect l="486" r="11585" b="68528"/>
            <a:stretch/>
          </p:blipFill>
          <p:spPr>
            <a:xfrm>
              <a:off x="8109509" y="2176935"/>
              <a:ext cx="6264584" cy="446658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1" name="Group 10"/>
          <p:cNvGrpSpPr/>
          <p:nvPr/>
        </p:nvGrpSpPr>
        <p:grpSpPr>
          <a:xfrm>
            <a:off x="355939" y="812583"/>
            <a:ext cx="6428728" cy="1901209"/>
            <a:chOff x="2877197" y="2499341"/>
            <a:chExt cx="6428728" cy="19012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25671"/>
            <a:stretch/>
          </p:blipFill>
          <p:spPr>
            <a:xfrm>
              <a:off x="2886075" y="2956264"/>
              <a:ext cx="6419850" cy="144428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487" r="9310" b="68528"/>
            <a:stretch/>
          </p:blipFill>
          <p:spPr>
            <a:xfrm>
              <a:off x="2877197" y="2499341"/>
              <a:ext cx="6426601" cy="44665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64817" y="243586"/>
            <a:ext cx="641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Get insights about your data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355939" y="812583"/>
            <a:ext cx="6426601" cy="1901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73662" y="252172"/>
            <a:ext cx="641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Get insights about your data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24891"/>
          <a:stretch/>
        </p:blipFill>
        <p:spPr>
          <a:xfrm>
            <a:off x="364817" y="3728621"/>
            <a:ext cx="6426601" cy="1683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939" y="5455643"/>
            <a:ext cx="6426601" cy="7380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5939" y="3053060"/>
            <a:ext cx="641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Visualize value distribution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364817" y="3619778"/>
            <a:ext cx="6426601" cy="25739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8058" b="10256"/>
          <a:stretch/>
        </p:blipFill>
        <p:spPr>
          <a:xfrm>
            <a:off x="4988173" y="2430400"/>
            <a:ext cx="1917577" cy="2478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8319"/>
          <a:stretch/>
        </p:blipFill>
        <p:spPr>
          <a:xfrm>
            <a:off x="553408" y="2430400"/>
            <a:ext cx="4274968" cy="239777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28376" y="3518315"/>
            <a:ext cx="121560" cy="19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845" y="1844164"/>
            <a:ext cx="641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README Files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48967" y="2388389"/>
            <a:ext cx="6426601" cy="25739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1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Jannah</dc:creator>
  <cp:lastModifiedBy>Hassan Jannah</cp:lastModifiedBy>
  <cp:revision>4</cp:revision>
  <dcterms:created xsi:type="dcterms:W3CDTF">2015-05-04T07:11:05Z</dcterms:created>
  <dcterms:modified xsi:type="dcterms:W3CDTF">2015-05-04T07:50:29Z</dcterms:modified>
</cp:coreProperties>
</file>