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4527A0"/>
    <a:srgbClr val="AF185A"/>
    <a:srgbClr val="2E7D32"/>
    <a:srgbClr val="006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09695-7558-4CAC-A4B5-2DBBBF174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0F4678-5B5F-4990-BB99-7A915EA3C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FBC4B-D948-4A2B-BE71-FDFF2E07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C55D8-50A4-47A0-B7D5-D56D6CF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146B-2369-4286-B26F-C7C3A81B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03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E7DAB-3F5F-49D9-8354-6FCA272C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CD015-0B8F-46D0-BC67-0F507124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4ED25-C46A-4C01-B485-0CB75829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56DDF-C244-459F-A6CF-04CDE2ED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66A3AC-768B-4694-84CB-79307D2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0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AD74AF-2C0C-4D04-8D1A-074C8CCE5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80EC87-0728-4ACA-9AFF-04A549F5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ABC82-A1DE-4CB8-92CB-325F1AC3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665A1-02B5-414E-8CA3-2E14040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8F745-BAB5-4F48-B813-D5EE3E3C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2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3747F-BB12-43A5-800B-18950E2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058AA-A9CB-42EC-BC9C-1401712F8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CEF2C-E4BB-4B92-9482-75C457DD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ABB7C-2BE9-4EE3-A177-771BD3A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D471C-292E-4E99-A627-B15E7858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5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68D32-8608-4EE4-B6A6-8F7328D8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CFB595-36BD-4EAD-93E3-97DE0A96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1CF625-CF13-45EB-9B44-B584DAA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ADE9E-7692-4A5D-833F-4025E7C2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9CF25-5936-4A7A-897C-012C4F8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6AD8B-0E87-4918-98B1-CD1F3770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9F38B-D743-4361-80AF-261BAA03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D318DD-DAEB-4692-8E52-2FD6487A5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FD71D-116B-4366-A28B-0D8EF8C4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B8D3AF-1A87-42C5-8E3D-DA922285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A325DA-D27C-4C8E-B7BF-029106B3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5B7CB-7617-44E8-9B2A-921B2A9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A0FC4C-9CE0-4BAF-B0EA-D3EBE765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D760C-3967-444B-95EF-36205A78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E3F16B-857B-47A0-A88F-1DADC2F8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67170B-398E-48FE-81B6-2B39FB8B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4B6DB1-5DD0-4CD6-A8A9-5BA926E4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14534F-D959-4E1A-A1FB-32689A64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6D8798-1B5E-4F7C-B139-5E4DB4F1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3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C29EB-9F49-4468-9CBE-B241257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DDE2E7-C7A9-447B-BF86-F6E122DF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9E5312-3B98-413F-A670-12C3F2DF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D19F8-6590-4B90-A93A-D40935BF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6F0699-4D2B-4597-9814-C2AC4872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9C8DD6-85AB-463F-988E-8238F548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19D600-0B0F-4FE7-9D26-05E395AF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0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09C10-DE99-4BA4-86BE-D8281529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5F6E-9893-4544-99D7-A43A7255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DE0CC-F91B-4E3B-96E2-F44F8FA94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389EDD-515F-4A74-AAAB-2C833378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40642-E24B-4B81-9037-F4CA4AB8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3DB90-4E33-488E-9704-635DE1B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7C18A-260D-4D4E-9011-A5B90FF9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F82A7E-3569-48D3-84F0-24D1257B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345880-29AC-44F5-95FA-47BF1B6F2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7D558-BA9B-4F58-990E-210AB69C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13AA2-749C-4AE9-B441-462D567A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70971-9D75-49D4-9CC2-3481CAF4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1CE8CE-7C9A-4B70-B092-9BD4A44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4DE083-7641-401E-9514-F4963280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CAB09-9CE4-4916-8B86-2F0CE0A6A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AEAE-EDD6-4810-9E7B-17209CCC05EB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852DA-D802-4BA8-8055-CB539F42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2381C-15FD-41B1-96FF-76F426264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B81F-65B6-423A-AFBA-9F29589E94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A4EBAE81-6B23-4614-90B7-FDB7DE7CC4FC}"/>
              </a:ext>
            </a:extLst>
          </p:cNvPr>
          <p:cNvSpPr txBox="1"/>
          <p:nvPr/>
        </p:nvSpPr>
        <p:spPr>
          <a:xfrm>
            <a:off x="0" y="0"/>
            <a:ext cx="3295650" cy="1352550"/>
          </a:xfrm>
          <a:prstGeom prst="rect">
            <a:avLst/>
          </a:prstGeom>
          <a:solidFill>
            <a:srgbClr val="0064A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  <a:latin typeface="Futura MdCn BT" panose="020B0506020204030203" pitchFamily="34" charset="0"/>
              </a:rPr>
              <a:t>setup</a:t>
            </a:r>
            <a:endParaRPr lang="de-DE" sz="4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A90CD7-CBD9-4CF0-900C-917DC26AE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98" y="0"/>
            <a:ext cx="3632804" cy="685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1C0AFC3-50B6-4D46-B4F2-9357844EE972}"/>
              </a:ext>
            </a:extLst>
          </p:cNvPr>
          <p:cNvSpPr txBox="1"/>
          <p:nvPr/>
        </p:nvSpPr>
        <p:spPr>
          <a:xfrm>
            <a:off x="0" y="1543050"/>
            <a:ext cx="3295650" cy="571500"/>
          </a:xfrm>
          <a:prstGeom prst="rect">
            <a:avLst/>
          </a:prstGeom>
          <a:solidFill>
            <a:srgbClr val="2E7D3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Serial1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RS485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DB626F-2C7B-491A-80D2-E4C0C11FDF54}"/>
              </a:ext>
            </a:extLst>
          </p:cNvPr>
          <p:cNvSpPr txBox="1"/>
          <p:nvPr/>
        </p:nvSpPr>
        <p:spPr>
          <a:xfrm>
            <a:off x="0" y="2305050"/>
            <a:ext cx="3295650" cy="571500"/>
          </a:xfrm>
          <a:prstGeom prst="rect">
            <a:avLst/>
          </a:prstGeom>
          <a:solidFill>
            <a:srgbClr val="AF185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USB (</a:t>
            </a:r>
            <a:r>
              <a:rPr lang="de-DE" sz="2400" dirty="0" err="1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Debug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)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2203AB-ECC9-48C3-878F-E5C083219D31}"/>
              </a:ext>
            </a:extLst>
          </p:cNvPr>
          <p:cNvSpPr txBox="1"/>
          <p:nvPr/>
        </p:nvSpPr>
        <p:spPr>
          <a:xfrm>
            <a:off x="0" y="3067050"/>
            <a:ext cx="3295650" cy="571500"/>
          </a:xfrm>
          <a:prstGeom prst="rect">
            <a:avLst/>
          </a:prstGeom>
          <a:solidFill>
            <a:srgbClr val="4527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Wire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I²C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6B5283-71FF-4357-A0B7-3C1D75A27AB9}"/>
              </a:ext>
            </a:extLst>
          </p:cNvPr>
          <p:cNvSpPr txBox="1"/>
          <p:nvPr/>
        </p:nvSpPr>
        <p:spPr>
          <a:xfrm>
            <a:off x="0" y="3829050"/>
            <a:ext cx="3295650" cy="571500"/>
          </a:xfrm>
          <a:prstGeom prst="rect">
            <a:avLst/>
          </a:prstGeom>
          <a:solidFill>
            <a:srgbClr val="FF8C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Restlicher Code (intern)</a:t>
            </a:r>
          </a:p>
        </p:txBody>
      </p:sp>
    </p:spTree>
    <p:extLst>
      <p:ext uri="{BB962C8B-B14F-4D97-AF65-F5344CB8AC3E}">
        <p14:creationId xmlns:p14="http://schemas.microsoft.com/office/powerpoint/2010/main" val="34680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8778DC-7256-4AE0-8C62-08790EB6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30" y="0"/>
            <a:ext cx="6493694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F39CB6B-9D98-4D8A-BEE6-9B0312E596AB}"/>
              </a:ext>
            </a:extLst>
          </p:cNvPr>
          <p:cNvSpPr txBox="1"/>
          <p:nvPr/>
        </p:nvSpPr>
        <p:spPr>
          <a:xfrm>
            <a:off x="0" y="0"/>
            <a:ext cx="3295650" cy="1352550"/>
          </a:xfrm>
          <a:prstGeom prst="rect">
            <a:avLst/>
          </a:prstGeom>
          <a:solidFill>
            <a:srgbClr val="0064A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latin typeface="Futura MdCn BT" panose="020B0506020204030203" pitchFamily="34" charset="0"/>
              </a:rPr>
              <a:t>loop()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36907B-4CC2-4769-A2E0-41FD83F66CAA}"/>
              </a:ext>
            </a:extLst>
          </p:cNvPr>
          <p:cNvSpPr txBox="1"/>
          <p:nvPr/>
        </p:nvSpPr>
        <p:spPr>
          <a:xfrm>
            <a:off x="0" y="1543050"/>
            <a:ext cx="3295650" cy="571500"/>
          </a:xfrm>
          <a:prstGeom prst="rect">
            <a:avLst/>
          </a:prstGeom>
          <a:solidFill>
            <a:srgbClr val="2E7D3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Serial1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RS485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E74323-3BBF-4152-9360-8908B7A5435D}"/>
              </a:ext>
            </a:extLst>
          </p:cNvPr>
          <p:cNvSpPr txBox="1"/>
          <p:nvPr/>
        </p:nvSpPr>
        <p:spPr>
          <a:xfrm>
            <a:off x="0" y="2305050"/>
            <a:ext cx="3295650" cy="571500"/>
          </a:xfrm>
          <a:prstGeom prst="rect">
            <a:avLst/>
          </a:prstGeom>
          <a:solidFill>
            <a:srgbClr val="AF185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USB (</a:t>
            </a:r>
            <a:r>
              <a:rPr lang="de-DE" sz="2400" dirty="0" err="1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Debug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)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FB8E87-3A9F-44AD-AD4A-105070411B74}"/>
              </a:ext>
            </a:extLst>
          </p:cNvPr>
          <p:cNvSpPr txBox="1"/>
          <p:nvPr/>
        </p:nvSpPr>
        <p:spPr>
          <a:xfrm>
            <a:off x="0" y="3067050"/>
            <a:ext cx="3295650" cy="571500"/>
          </a:xfrm>
          <a:prstGeom prst="rect">
            <a:avLst/>
          </a:prstGeom>
          <a:solidFill>
            <a:srgbClr val="4527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Wire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I²C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56E794-263A-40DD-8479-A2C5F26BE41E}"/>
              </a:ext>
            </a:extLst>
          </p:cNvPr>
          <p:cNvSpPr txBox="1"/>
          <p:nvPr/>
        </p:nvSpPr>
        <p:spPr>
          <a:xfrm>
            <a:off x="0" y="3829050"/>
            <a:ext cx="3295650" cy="571500"/>
          </a:xfrm>
          <a:prstGeom prst="rect">
            <a:avLst/>
          </a:prstGeom>
          <a:solidFill>
            <a:srgbClr val="FF8C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Restlicher Code (intern)</a:t>
            </a:r>
          </a:p>
        </p:txBody>
      </p:sp>
    </p:spTree>
    <p:extLst>
      <p:ext uri="{BB962C8B-B14F-4D97-AF65-F5344CB8AC3E}">
        <p14:creationId xmlns:p14="http://schemas.microsoft.com/office/powerpoint/2010/main" val="27092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F39CB6B-9D98-4D8A-BEE6-9B0312E596AB}"/>
              </a:ext>
            </a:extLst>
          </p:cNvPr>
          <p:cNvSpPr txBox="1"/>
          <p:nvPr/>
        </p:nvSpPr>
        <p:spPr>
          <a:xfrm>
            <a:off x="0" y="0"/>
            <a:ext cx="3295650" cy="1352550"/>
          </a:xfrm>
          <a:prstGeom prst="rect">
            <a:avLst/>
          </a:prstGeom>
          <a:solidFill>
            <a:srgbClr val="0064A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  <a:latin typeface="Futura MdCn BT" panose="020B0506020204030203" pitchFamily="34" charset="0"/>
              </a:rPr>
              <a:t>pHcalibration</a:t>
            </a:r>
            <a:r>
              <a:rPr lang="de-DE" sz="4400" dirty="0">
                <a:solidFill>
                  <a:schemeClr val="bg1"/>
                </a:solidFill>
                <a:latin typeface="Futura MdCn BT" panose="020B0506020204030203" pitchFamily="34" charset="0"/>
              </a:rPr>
              <a:t>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36907B-4CC2-4769-A2E0-41FD83F66CAA}"/>
              </a:ext>
            </a:extLst>
          </p:cNvPr>
          <p:cNvSpPr txBox="1"/>
          <p:nvPr/>
        </p:nvSpPr>
        <p:spPr>
          <a:xfrm>
            <a:off x="0" y="1543050"/>
            <a:ext cx="3295650" cy="571500"/>
          </a:xfrm>
          <a:prstGeom prst="rect">
            <a:avLst/>
          </a:prstGeom>
          <a:solidFill>
            <a:srgbClr val="2E7D3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Serial1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RS485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E74323-3BBF-4152-9360-8908B7A5435D}"/>
              </a:ext>
            </a:extLst>
          </p:cNvPr>
          <p:cNvSpPr txBox="1"/>
          <p:nvPr/>
        </p:nvSpPr>
        <p:spPr>
          <a:xfrm>
            <a:off x="0" y="2305050"/>
            <a:ext cx="3295650" cy="571500"/>
          </a:xfrm>
          <a:prstGeom prst="rect">
            <a:avLst/>
          </a:prstGeom>
          <a:solidFill>
            <a:srgbClr val="AF185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USB (</a:t>
            </a:r>
            <a:r>
              <a:rPr lang="de-DE" sz="2400" dirty="0" err="1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Debug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)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FB8E87-3A9F-44AD-AD4A-105070411B74}"/>
              </a:ext>
            </a:extLst>
          </p:cNvPr>
          <p:cNvSpPr txBox="1"/>
          <p:nvPr/>
        </p:nvSpPr>
        <p:spPr>
          <a:xfrm>
            <a:off x="0" y="3067050"/>
            <a:ext cx="3295650" cy="571500"/>
          </a:xfrm>
          <a:prstGeom prst="rect">
            <a:avLst/>
          </a:prstGeom>
          <a:solidFill>
            <a:srgbClr val="4527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Wire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I²C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56E794-263A-40DD-8479-A2C5F26BE41E}"/>
              </a:ext>
            </a:extLst>
          </p:cNvPr>
          <p:cNvSpPr txBox="1"/>
          <p:nvPr/>
        </p:nvSpPr>
        <p:spPr>
          <a:xfrm>
            <a:off x="0" y="3829050"/>
            <a:ext cx="3295650" cy="571500"/>
          </a:xfrm>
          <a:prstGeom prst="rect">
            <a:avLst/>
          </a:prstGeom>
          <a:solidFill>
            <a:srgbClr val="FF8C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Restlicher Code (intern)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CD8A403-E8BF-499C-820C-384C7C791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52" y="0"/>
            <a:ext cx="6211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BF39CB6B-9D98-4D8A-BEE6-9B0312E596AB}"/>
              </a:ext>
            </a:extLst>
          </p:cNvPr>
          <p:cNvSpPr txBox="1"/>
          <p:nvPr/>
        </p:nvSpPr>
        <p:spPr>
          <a:xfrm>
            <a:off x="0" y="0"/>
            <a:ext cx="3295650" cy="1352550"/>
          </a:xfrm>
          <a:prstGeom prst="rect">
            <a:avLst/>
          </a:prstGeom>
          <a:solidFill>
            <a:srgbClr val="0064A8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4400" dirty="0" err="1">
                <a:solidFill>
                  <a:schemeClr val="bg1"/>
                </a:solidFill>
                <a:latin typeface="Futura MdCn BT" panose="020B0506020204030203" pitchFamily="34" charset="0"/>
              </a:rPr>
              <a:t>Ccalibration</a:t>
            </a:r>
            <a:r>
              <a:rPr lang="de-DE" sz="4400" dirty="0">
                <a:solidFill>
                  <a:schemeClr val="bg1"/>
                </a:solidFill>
                <a:latin typeface="Futura MdCn BT" panose="020B0506020204030203" pitchFamily="34" charset="0"/>
              </a:rPr>
              <a:t>()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36907B-4CC2-4769-A2E0-41FD83F66CAA}"/>
              </a:ext>
            </a:extLst>
          </p:cNvPr>
          <p:cNvSpPr txBox="1"/>
          <p:nvPr/>
        </p:nvSpPr>
        <p:spPr>
          <a:xfrm>
            <a:off x="0" y="1543050"/>
            <a:ext cx="3295650" cy="571500"/>
          </a:xfrm>
          <a:prstGeom prst="rect">
            <a:avLst/>
          </a:prstGeom>
          <a:solidFill>
            <a:srgbClr val="2E7D3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Serial1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RS485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1E74323-3BBF-4152-9360-8908B7A5435D}"/>
              </a:ext>
            </a:extLst>
          </p:cNvPr>
          <p:cNvSpPr txBox="1"/>
          <p:nvPr/>
        </p:nvSpPr>
        <p:spPr>
          <a:xfrm>
            <a:off x="0" y="2305050"/>
            <a:ext cx="3295650" cy="571500"/>
          </a:xfrm>
          <a:prstGeom prst="rect">
            <a:avLst/>
          </a:prstGeom>
          <a:solidFill>
            <a:srgbClr val="AF185A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Serial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USB (</a:t>
            </a:r>
            <a:r>
              <a:rPr lang="de-DE" sz="2400" dirty="0" err="1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Debug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)</a:t>
            </a:r>
            <a:endParaRPr lang="de-DE" sz="2400" dirty="0">
              <a:solidFill>
                <a:schemeClr val="bg1"/>
              </a:solidFill>
              <a:latin typeface="Futura MdCn BT" panose="020B050602020403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FB8E87-3A9F-44AD-AD4A-105070411B74}"/>
              </a:ext>
            </a:extLst>
          </p:cNvPr>
          <p:cNvSpPr txBox="1"/>
          <p:nvPr/>
        </p:nvSpPr>
        <p:spPr>
          <a:xfrm>
            <a:off x="0" y="3067050"/>
            <a:ext cx="3295650" cy="571500"/>
          </a:xfrm>
          <a:prstGeom prst="rect">
            <a:avLst/>
          </a:prstGeom>
          <a:solidFill>
            <a:srgbClr val="4527A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Wire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  <a:sym typeface="Wingdings" panose="05000000000000000000" pitchFamily="2" charset="2"/>
              </a:rPr>
              <a:t> </a:t>
            </a:r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I²C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56E794-263A-40DD-8479-A2C5F26BE41E}"/>
              </a:ext>
            </a:extLst>
          </p:cNvPr>
          <p:cNvSpPr txBox="1"/>
          <p:nvPr/>
        </p:nvSpPr>
        <p:spPr>
          <a:xfrm>
            <a:off x="0" y="3829050"/>
            <a:ext cx="3295650" cy="571500"/>
          </a:xfrm>
          <a:prstGeom prst="rect">
            <a:avLst/>
          </a:prstGeom>
          <a:solidFill>
            <a:srgbClr val="FF8C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dCn BT" panose="020B0506020204030203" pitchFamily="34" charset="0"/>
              </a:rPr>
              <a:t>Restlicher Code (intern)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AA091C-CEC7-432E-8DFB-4A589BE4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11" y="0"/>
            <a:ext cx="6355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MdCn BT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esm094user</dc:creator>
  <cp:lastModifiedBy>esm094user</cp:lastModifiedBy>
  <cp:revision>6</cp:revision>
  <dcterms:created xsi:type="dcterms:W3CDTF">2022-11-22T10:58:39Z</dcterms:created>
  <dcterms:modified xsi:type="dcterms:W3CDTF">2022-11-23T11:54:48Z</dcterms:modified>
</cp:coreProperties>
</file>