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2" r:id="rId1"/>
  </p:sldMasterIdLst>
  <p:notesMasterIdLst>
    <p:notesMasterId r:id="rId35"/>
  </p:notesMasterIdLst>
  <p:handoutMasterIdLst>
    <p:handoutMasterId r:id="rId36"/>
  </p:handoutMasterIdLst>
  <p:sldIdLst>
    <p:sldId id="257" r:id="rId2"/>
    <p:sldId id="261" r:id="rId3"/>
    <p:sldId id="262" r:id="rId4"/>
    <p:sldId id="263" r:id="rId5"/>
    <p:sldId id="265" r:id="rId6"/>
    <p:sldId id="266" r:id="rId7"/>
    <p:sldId id="267" r:id="rId8"/>
    <p:sldId id="268" r:id="rId9"/>
    <p:sldId id="271" r:id="rId10"/>
    <p:sldId id="272" r:id="rId11"/>
    <p:sldId id="269" r:id="rId12"/>
    <p:sldId id="270" r:id="rId13"/>
    <p:sldId id="281" r:id="rId14"/>
    <p:sldId id="275" r:id="rId15"/>
    <p:sldId id="276" r:id="rId16"/>
    <p:sldId id="274" r:id="rId17"/>
    <p:sldId id="283" r:id="rId18"/>
    <p:sldId id="277" r:id="rId19"/>
    <p:sldId id="284" r:id="rId20"/>
    <p:sldId id="278" r:id="rId21"/>
    <p:sldId id="285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80" r:id="rId30"/>
    <p:sldId id="294" r:id="rId31"/>
    <p:sldId id="295" r:id="rId32"/>
    <p:sldId id="296" r:id="rId33"/>
    <p:sldId id="297" r:id="rId3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3CC33"/>
    <a:srgbClr val="CCFF33"/>
    <a:srgbClr val="86F731"/>
    <a:srgbClr val="66FF66"/>
    <a:srgbClr val="FF6600"/>
    <a:srgbClr val="00FF00"/>
    <a:srgbClr val="B89E00"/>
    <a:srgbClr val="150C8E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8" autoAdjust="0"/>
    <p:restoredTop sz="94676" autoAdjust="0"/>
  </p:normalViewPr>
  <p:slideViewPr>
    <p:cSldViewPr>
      <p:cViewPr>
        <p:scale>
          <a:sx n="75" d="100"/>
          <a:sy n="75" d="100"/>
        </p:scale>
        <p:origin x="-2178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Descargas</c:v>
                </c:pt>
              </c:strCache>
            </c:strRef>
          </c:tx>
          <c:spPr>
            <a:gradFill flip="none" rotWithShape="1">
              <a:gsLst>
                <a:gs pos="0">
                  <a:srgbClr val="66FF66">
                    <a:shade val="30000"/>
                    <a:satMod val="115000"/>
                  </a:srgbClr>
                </a:gs>
                <a:gs pos="50000">
                  <a:srgbClr val="66FF66">
                    <a:shade val="67500"/>
                    <a:satMod val="115000"/>
                  </a:srgbClr>
                </a:gs>
                <a:gs pos="100000">
                  <a:srgbClr val="66FF66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</c:spPr>
          <c:invertIfNegative val="0"/>
          <c:cat>
            <c:strRef>
              <c:f>Hoja1!$A$2:$A$6</c:f>
              <c:strCache>
                <c:ptCount val="5"/>
                <c:pt idx="0">
                  <c:v>0.3.8</c:v>
                </c:pt>
                <c:pt idx="1">
                  <c:v>0.3.9</c:v>
                </c:pt>
                <c:pt idx="2">
                  <c:v>0.3.10</c:v>
                </c:pt>
                <c:pt idx="3">
                  <c:v>0.3.11</c:v>
                </c:pt>
                <c:pt idx="4">
                  <c:v>0.3.12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143973</c:v>
                </c:pt>
                <c:pt idx="1">
                  <c:v>103000</c:v>
                </c:pt>
                <c:pt idx="2">
                  <c:v>222433</c:v>
                </c:pt>
                <c:pt idx="3">
                  <c:v>238326</c:v>
                </c:pt>
                <c:pt idx="4">
                  <c:v>526101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725504"/>
        <c:axId val="86379904"/>
      </c:barChart>
      <c:catAx>
        <c:axId val="136725504"/>
        <c:scaling>
          <c:orientation val="minMax"/>
        </c:scaling>
        <c:delete val="0"/>
        <c:axPos val="b"/>
        <c:majorTickMark val="out"/>
        <c:minorTickMark val="none"/>
        <c:tickLblPos val="nextTo"/>
        <c:crossAx val="86379904"/>
        <c:crosses val="autoZero"/>
        <c:auto val="1"/>
        <c:lblAlgn val="ctr"/>
        <c:lblOffset val="100"/>
        <c:noMultiLvlLbl val="0"/>
      </c:catAx>
      <c:valAx>
        <c:axId val="86379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7255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Bugs abiertos</c:v>
                </c:pt>
              </c:strCache>
            </c:strRef>
          </c:tx>
          <c:spPr>
            <a:solidFill>
              <a:srgbClr val="FF9900"/>
            </a:solidFill>
          </c:spPr>
          <c:invertIfNegative val="0"/>
          <c:cat>
            <c:strRef>
              <c:f>Hoja1!$A$2:$A$5</c:f>
              <c:strCache>
                <c:ptCount val="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2011*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1066</c:v>
                </c:pt>
                <c:pt idx="1">
                  <c:v>1083</c:v>
                </c:pt>
                <c:pt idx="2">
                  <c:v>820</c:v>
                </c:pt>
                <c:pt idx="3">
                  <c:v>2163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874880"/>
        <c:axId val="86233600"/>
      </c:barChart>
      <c:catAx>
        <c:axId val="74874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6233600"/>
        <c:crosses val="autoZero"/>
        <c:auto val="1"/>
        <c:lblAlgn val="ctr"/>
        <c:lblOffset val="100"/>
        <c:noMultiLvlLbl val="0"/>
      </c:catAx>
      <c:valAx>
        <c:axId val="86233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4874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_tradnl" dirty="0" smtClean="0"/>
              <a:t>Bugs</a:t>
            </a:r>
            <a:r>
              <a:rPr lang="es-ES_tradnl" baseline="0" dirty="0" smtClean="0"/>
              <a:t> arreglados</a:t>
            </a:r>
            <a:endParaRPr lang="es-ES" dirty="0"/>
          </a:p>
        </c:rich>
      </c:tx>
      <c:layout/>
      <c:overlay val="0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Duplicados</c:v>
                </c:pt>
              </c:strCache>
            </c:strRef>
          </c:tx>
          <c:invertIfNegative val="0"/>
          <c:cat>
            <c:numRef>
              <c:f>Hoja1!$A$2:$A$5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58</c:v>
                </c:pt>
                <c:pt idx="1">
                  <c:v>16</c:v>
                </c:pt>
                <c:pt idx="2">
                  <c:v>13</c:v>
                </c:pt>
                <c:pt idx="3">
                  <c:v>443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Arreglados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numRef>
              <c:f>Hoja1!$A$2:$A$5</c:f>
              <c:numCache>
                <c:formatCode>General</c:formatCod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numCache>
            </c:numRef>
          </c:cat>
          <c:val>
            <c:numRef>
              <c:f>Hoja1!$C$2:$C$5</c:f>
              <c:numCache>
                <c:formatCode>General</c:formatCode>
                <c:ptCount val="4"/>
                <c:pt idx="0">
                  <c:v>540</c:v>
                </c:pt>
                <c:pt idx="1">
                  <c:v>159</c:v>
                </c:pt>
                <c:pt idx="2">
                  <c:v>119</c:v>
                </c:pt>
                <c:pt idx="3">
                  <c:v>3678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gapDepth val="55"/>
        <c:shape val="box"/>
        <c:axId val="122355200"/>
        <c:axId val="86381056"/>
        <c:axId val="94625792"/>
      </c:bar3DChart>
      <c:catAx>
        <c:axId val="12235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6381056"/>
        <c:crosses val="autoZero"/>
        <c:auto val="1"/>
        <c:lblAlgn val="ctr"/>
        <c:lblOffset val="100"/>
        <c:noMultiLvlLbl val="0"/>
      </c:catAx>
      <c:valAx>
        <c:axId val="863810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22355200"/>
        <c:crosses val="autoZero"/>
        <c:crossBetween val="between"/>
      </c:valAx>
      <c:serAx>
        <c:axId val="94625792"/>
        <c:scaling>
          <c:orientation val="minMax"/>
        </c:scaling>
        <c:delete val="1"/>
        <c:axPos val="b"/>
        <c:majorTickMark val="out"/>
        <c:minorTickMark val="none"/>
        <c:tickLblPos val="nextTo"/>
        <c:crossAx val="86381056"/>
      </c:ser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</c:spPr>
          </c:dPt>
          <c:dPt>
            <c:idx val="1"/>
            <c:bubble3D val="0"/>
            <c:spPr>
              <a:solidFill>
                <a:srgbClr val="FFFF00"/>
              </a:solidFill>
            </c:spPr>
          </c:dPt>
          <c:dPt>
            <c:idx val="2"/>
            <c:bubble3D val="0"/>
            <c:spPr>
              <a:solidFill>
                <a:srgbClr val="C00000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88%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8%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8.3333333333333332E-3"/>
                  <c:y val="-6.2500000000000003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2%</a:t>
                    </a:r>
                    <a:endParaRPr lang="en-US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2.7083333333333334E-2"/>
                  <c:y val="-3.1250000000000002E-3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2%</a:t>
                    </a:r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Hoja1!$A$2:$A$5</c:f>
              <c:strCache>
                <c:ptCount val="4"/>
                <c:pt idx="0">
                  <c:v>Windows</c:v>
                </c:pt>
                <c:pt idx="1">
                  <c:v>MacOS</c:v>
                </c:pt>
                <c:pt idx="2">
                  <c:v>Linux</c:v>
                </c:pt>
                <c:pt idx="3">
                  <c:v>Otros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88</c:v>
                </c:pt>
                <c:pt idx="1">
                  <c:v>8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PYMES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33%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77%</a:t>
                    </a:r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Hoja1!$A$2:$A$3</c:f>
              <c:strCache>
                <c:ptCount val="2"/>
                <c:pt idx="0">
                  <c:v>SO libre</c:v>
                </c:pt>
                <c:pt idx="1">
                  <c:v>SO privativos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33</c:v>
                </c:pt>
                <c:pt idx="1">
                  <c:v>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 dirty="0" smtClean="0"/>
              <a:t>Grandes Empresas</a:t>
            </a:r>
            <a:endParaRPr lang="es-ES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PYMES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Lbls>
            <c:dLbl>
              <c:idx val="0"/>
              <c:layout>
                <c:manualLayout>
                  <c:x val="-9.7153965463532374E-2"/>
                  <c:y val="9.9916164285839548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14%</a:t>
                    </a:r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86%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Hoja1!$A$2:$A$3</c:f>
              <c:strCache>
                <c:ptCount val="2"/>
                <c:pt idx="0">
                  <c:v>SO libre</c:v>
                </c:pt>
                <c:pt idx="1">
                  <c:v>SO privativos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14</c:v>
                </c:pt>
                <c:pt idx="1">
                  <c:v>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84B5B4-DE87-4B05-B6AA-D858B5969058}" type="doc">
      <dgm:prSet loTypeId="urn:microsoft.com/office/officeart/2005/8/layout/lProcess2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7EBF928-33EA-4AA5-B704-84034A75BEC2}">
      <dgm:prSet phldrT="[Texto]"/>
      <dgm:spPr/>
      <dgm:t>
        <a:bodyPr/>
        <a:lstStyle/>
        <a:p>
          <a:r>
            <a:rPr lang="es-ES_tradnl" dirty="0" smtClean="0"/>
            <a:t>Windows</a:t>
          </a:r>
          <a:endParaRPr lang="es-ES" dirty="0"/>
        </a:p>
      </dgm:t>
    </dgm:pt>
    <dgm:pt modelId="{F342F95F-7BA1-4B37-B18B-0308652BC13D}" type="parTrans" cxnId="{6F399CC0-DEFC-485C-8E7C-859997908141}">
      <dgm:prSet/>
      <dgm:spPr/>
      <dgm:t>
        <a:bodyPr/>
        <a:lstStyle/>
        <a:p>
          <a:endParaRPr lang="es-ES"/>
        </a:p>
      </dgm:t>
    </dgm:pt>
    <dgm:pt modelId="{34604494-43EB-4DA9-9A5E-5B4BA3DCE798}" type="sibTrans" cxnId="{6F399CC0-DEFC-485C-8E7C-859997908141}">
      <dgm:prSet/>
      <dgm:spPr/>
      <dgm:t>
        <a:bodyPr/>
        <a:lstStyle/>
        <a:p>
          <a:endParaRPr lang="es-ES"/>
        </a:p>
      </dgm:t>
    </dgm:pt>
    <dgm:pt modelId="{08C453D4-52B5-4DA5-9BE0-A89AFEB595FF}">
      <dgm:prSet phldrT="[Texto]"/>
      <dgm:spPr>
        <a:noFill/>
        <a:ln>
          <a:noFill/>
        </a:ln>
      </dgm:spPr>
      <dgm:t>
        <a:bodyPr/>
        <a:lstStyle/>
        <a:p>
          <a:r>
            <a:rPr lang="es-ES_tradnl" dirty="0" smtClean="0"/>
            <a:t>Privativo</a:t>
          </a:r>
          <a:endParaRPr lang="es-ES" dirty="0"/>
        </a:p>
      </dgm:t>
    </dgm:pt>
    <dgm:pt modelId="{4C8458AC-38A9-4AB5-ACD9-6341E2694F7D}" type="parTrans" cxnId="{C2AEA827-8B21-44B2-B101-9A2E38321E64}">
      <dgm:prSet/>
      <dgm:spPr/>
      <dgm:t>
        <a:bodyPr/>
        <a:lstStyle/>
        <a:p>
          <a:endParaRPr lang="es-ES"/>
        </a:p>
      </dgm:t>
    </dgm:pt>
    <dgm:pt modelId="{CE90044B-C526-4286-A441-C61E9346A5DE}" type="sibTrans" cxnId="{C2AEA827-8B21-44B2-B101-9A2E38321E64}">
      <dgm:prSet/>
      <dgm:spPr/>
      <dgm:t>
        <a:bodyPr/>
        <a:lstStyle/>
        <a:p>
          <a:endParaRPr lang="es-ES"/>
        </a:p>
      </dgm:t>
    </dgm:pt>
    <dgm:pt modelId="{9B1E871A-1E1B-4579-9632-182CAC4F7CEB}">
      <dgm:prSet phldrT="[Texto]"/>
      <dgm:spPr/>
      <dgm:t>
        <a:bodyPr/>
        <a:lstStyle/>
        <a:p>
          <a:r>
            <a:rPr lang="es-ES_tradnl" dirty="0" smtClean="0"/>
            <a:t>Linux</a:t>
          </a:r>
          <a:endParaRPr lang="es-ES" dirty="0"/>
        </a:p>
      </dgm:t>
    </dgm:pt>
    <dgm:pt modelId="{32C01DB8-CD2C-4102-8FD5-3E5A8BBD0D9B}" type="parTrans" cxnId="{DA720065-5064-4292-A7A3-F48F1DF699C8}">
      <dgm:prSet/>
      <dgm:spPr/>
      <dgm:t>
        <a:bodyPr/>
        <a:lstStyle/>
        <a:p>
          <a:endParaRPr lang="es-ES"/>
        </a:p>
      </dgm:t>
    </dgm:pt>
    <dgm:pt modelId="{F18A2791-1127-471A-87F4-052CCAE42A46}" type="sibTrans" cxnId="{DA720065-5064-4292-A7A3-F48F1DF699C8}">
      <dgm:prSet/>
      <dgm:spPr/>
      <dgm:t>
        <a:bodyPr/>
        <a:lstStyle/>
        <a:p>
          <a:endParaRPr lang="es-ES"/>
        </a:p>
      </dgm:t>
    </dgm:pt>
    <dgm:pt modelId="{1FA8870A-81E9-4DC6-882E-EFA0E2DF5789}">
      <dgm:prSet phldrT="[Texto]"/>
      <dgm:spPr>
        <a:solidFill>
          <a:srgbClr val="00FF00"/>
        </a:solidFill>
      </dgm:spPr>
      <dgm:t>
        <a:bodyPr/>
        <a:lstStyle/>
        <a:p>
          <a:r>
            <a:rPr lang="es-ES_tradnl" dirty="0" smtClean="0">
              <a:solidFill>
                <a:schemeClr val="bg1"/>
              </a:solidFill>
            </a:rPr>
            <a:t>Libre</a:t>
          </a:r>
          <a:endParaRPr lang="es-ES" dirty="0">
            <a:solidFill>
              <a:schemeClr val="bg1"/>
            </a:solidFill>
          </a:endParaRPr>
        </a:p>
      </dgm:t>
    </dgm:pt>
    <dgm:pt modelId="{0ED6CEE3-1F92-40DA-8498-B579F189E988}" type="parTrans" cxnId="{12002DAB-D6FA-45CC-86DA-C0BFAE6E0357}">
      <dgm:prSet/>
      <dgm:spPr/>
      <dgm:t>
        <a:bodyPr/>
        <a:lstStyle/>
        <a:p>
          <a:endParaRPr lang="es-ES"/>
        </a:p>
      </dgm:t>
    </dgm:pt>
    <dgm:pt modelId="{D98315D2-47D2-44FF-9AE9-9FADECFA569B}" type="sibTrans" cxnId="{12002DAB-D6FA-45CC-86DA-C0BFAE6E0357}">
      <dgm:prSet/>
      <dgm:spPr/>
      <dgm:t>
        <a:bodyPr/>
        <a:lstStyle/>
        <a:p>
          <a:endParaRPr lang="es-ES"/>
        </a:p>
      </dgm:t>
    </dgm:pt>
    <dgm:pt modelId="{BC815C8A-02EE-4C9B-B37F-C36CF0E22B37}">
      <dgm:prSet phldrT="[Texto]"/>
      <dgm:spPr>
        <a:noFill/>
      </dgm:spPr>
      <dgm:t>
        <a:bodyPr/>
        <a:lstStyle/>
        <a:p>
          <a:r>
            <a:rPr lang="es-ES_tradnl" dirty="0" smtClean="0"/>
            <a:t>Compatibilidad hardware</a:t>
          </a:r>
          <a:endParaRPr lang="es-ES" dirty="0"/>
        </a:p>
      </dgm:t>
    </dgm:pt>
    <dgm:pt modelId="{A3B0B5D9-8A83-4EFB-8ED9-3E9D916D3C44}" type="sibTrans" cxnId="{A1FA7A78-31CE-4AF3-A948-A4B762D47F02}">
      <dgm:prSet/>
      <dgm:spPr/>
      <dgm:t>
        <a:bodyPr/>
        <a:lstStyle/>
        <a:p>
          <a:endParaRPr lang="es-ES"/>
        </a:p>
      </dgm:t>
    </dgm:pt>
    <dgm:pt modelId="{DF31816C-EA5F-4DC4-9515-56B4B5FFAA4B}" type="parTrans" cxnId="{A1FA7A78-31CE-4AF3-A948-A4B762D47F02}">
      <dgm:prSet/>
      <dgm:spPr/>
      <dgm:t>
        <a:bodyPr/>
        <a:lstStyle/>
        <a:p>
          <a:endParaRPr lang="es-ES"/>
        </a:p>
      </dgm:t>
    </dgm:pt>
    <dgm:pt modelId="{56D48E1D-5E44-457D-AD92-B006156DD3E2}">
      <dgm:prSet phldrT="[Texto]"/>
      <dgm:spPr>
        <a:solidFill>
          <a:srgbClr val="00FF00"/>
        </a:solidFill>
      </dgm:spPr>
      <dgm:t>
        <a:bodyPr anchor="ctr" anchorCtr="1"/>
        <a:lstStyle/>
        <a:p>
          <a:r>
            <a:rPr lang="es-ES_tradnl" dirty="0" smtClean="0">
              <a:solidFill>
                <a:schemeClr val="bg1"/>
              </a:solidFill>
            </a:rPr>
            <a:t>Compatibilidad hardware</a:t>
          </a:r>
          <a:endParaRPr lang="es-ES" dirty="0">
            <a:solidFill>
              <a:schemeClr val="bg1"/>
            </a:solidFill>
          </a:endParaRPr>
        </a:p>
      </dgm:t>
    </dgm:pt>
    <dgm:pt modelId="{EB344A49-B5AA-4E6A-B66B-ED49BB109B57}" type="parTrans" cxnId="{ECC169FD-5F22-4766-88EE-308877C7829B}">
      <dgm:prSet/>
      <dgm:spPr/>
      <dgm:t>
        <a:bodyPr/>
        <a:lstStyle/>
        <a:p>
          <a:endParaRPr lang="es-ES"/>
        </a:p>
      </dgm:t>
    </dgm:pt>
    <dgm:pt modelId="{10D84242-5BE8-4FF4-8CBF-3218663449AB}" type="sibTrans" cxnId="{ECC169FD-5F22-4766-88EE-308877C7829B}">
      <dgm:prSet/>
      <dgm:spPr/>
      <dgm:t>
        <a:bodyPr/>
        <a:lstStyle/>
        <a:p>
          <a:endParaRPr lang="es-ES"/>
        </a:p>
      </dgm:t>
    </dgm:pt>
    <dgm:pt modelId="{A83ADF24-732D-4A0D-9188-435ECC213875}">
      <dgm:prSet phldrT="[Texto]"/>
      <dgm:spPr>
        <a:solidFill>
          <a:srgbClr val="00FF00"/>
        </a:solidFill>
      </dgm:spPr>
      <dgm:t>
        <a:bodyPr/>
        <a:lstStyle/>
        <a:p>
          <a:r>
            <a:rPr lang="es-ES_tradnl" dirty="0" smtClean="0">
              <a:solidFill>
                <a:schemeClr val="bg1"/>
              </a:solidFill>
            </a:rPr>
            <a:t>Gratuito</a:t>
          </a:r>
          <a:endParaRPr lang="es-ES" dirty="0">
            <a:solidFill>
              <a:schemeClr val="bg1"/>
            </a:solidFill>
          </a:endParaRPr>
        </a:p>
      </dgm:t>
    </dgm:pt>
    <dgm:pt modelId="{F5A9D176-ABD3-4D41-AFAD-C4B1C4100CBB}" type="parTrans" cxnId="{FB02AA66-662F-428B-9A5B-A79B5FBC5F6C}">
      <dgm:prSet/>
      <dgm:spPr/>
      <dgm:t>
        <a:bodyPr/>
        <a:lstStyle/>
        <a:p>
          <a:endParaRPr lang="es-ES"/>
        </a:p>
      </dgm:t>
    </dgm:pt>
    <dgm:pt modelId="{0D70E7DF-99CA-47D1-A743-F8A11A67E06A}" type="sibTrans" cxnId="{FB02AA66-662F-428B-9A5B-A79B5FBC5F6C}">
      <dgm:prSet/>
      <dgm:spPr/>
      <dgm:t>
        <a:bodyPr/>
        <a:lstStyle/>
        <a:p>
          <a:endParaRPr lang="es-ES"/>
        </a:p>
      </dgm:t>
    </dgm:pt>
    <dgm:pt modelId="{411ECD5E-31F7-4CC8-A9CC-A1365EF5000F}">
      <dgm:prSet phldrT="[Texto]"/>
      <dgm:spPr>
        <a:noFill/>
        <a:ln>
          <a:noFill/>
        </a:ln>
      </dgm:spPr>
      <dgm:t>
        <a:bodyPr/>
        <a:lstStyle/>
        <a:p>
          <a:r>
            <a:rPr lang="es-ES_tradnl" dirty="0" smtClean="0"/>
            <a:t>Pago</a:t>
          </a:r>
          <a:endParaRPr lang="es-ES" dirty="0"/>
        </a:p>
      </dgm:t>
    </dgm:pt>
    <dgm:pt modelId="{45E72FC6-322A-4EF0-BFD4-44F52BF76B6A}" type="parTrans" cxnId="{0FCB05BE-5F6E-4618-8706-5762D2F9C673}">
      <dgm:prSet/>
      <dgm:spPr/>
      <dgm:t>
        <a:bodyPr/>
        <a:lstStyle/>
        <a:p>
          <a:endParaRPr lang="es-ES"/>
        </a:p>
      </dgm:t>
    </dgm:pt>
    <dgm:pt modelId="{583173E0-287E-4CA2-9C8F-16C5EE4B3B1C}" type="sibTrans" cxnId="{0FCB05BE-5F6E-4618-8706-5762D2F9C673}">
      <dgm:prSet/>
      <dgm:spPr/>
      <dgm:t>
        <a:bodyPr/>
        <a:lstStyle/>
        <a:p>
          <a:endParaRPr lang="es-ES"/>
        </a:p>
      </dgm:t>
    </dgm:pt>
    <dgm:pt modelId="{BF8390F1-9A39-401F-9087-6A188C37ADDD}">
      <dgm:prSet phldrT="[Texto]"/>
      <dgm:spPr>
        <a:noFill/>
      </dgm:spPr>
      <dgm:t>
        <a:bodyPr/>
        <a:lstStyle/>
        <a:p>
          <a:r>
            <a:rPr lang="es-ES_tradnl" dirty="0" smtClean="0"/>
            <a:t>Software</a:t>
          </a:r>
          <a:endParaRPr lang="es-ES" dirty="0"/>
        </a:p>
      </dgm:t>
    </dgm:pt>
    <dgm:pt modelId="{36B0EC2C-786B-48A6-A43E-C77381B529AD}" type="parTrans" cxnId="{55DFA66A-E408-4654-AFEA-C8B5D5BAF2CF}">
      <dgm:prSet/>
      <dgm:spPr/>
      <dgm:t>
        <a:bodyPr/>
        <a:lstStyle/>
        <a:p>
          <a:endParaRPr lang="es-ES"/>
        </a:p>
      </dgm:t>
    </dgm:pt>
    <dgm:pt modelId="{24FF81B4-2B3B-487B-BDAF-91074D017851}" type="sibTrans" cxnId="{55DFA66A-E408-4654-AFEA-C8B5D5BAF2CF}">
      <dgm:prSet/>
      <dgm:spPr/>
      <dgm:t>
        <a:bodyPr/>
        <a:lstStyle/>
        <a:p>
          <a:endParaRPr lang="es-ES"/>
        </a:p>
      </dgm:t>
    </dgm:pt>
    <dgm:pt modelId="{2EE6B634-7A38-4819-BD5B-F4FFC31DEA3A}">
      <dgm:prSet phldrT="[Texto]"/>
      <dgm:spPr>
        <a:solidFill>
          <a:srgbClr val="00FF00"/>
        </a:solidFill>
      </dgm:spPr>
      <dgm:t>
        <a:bodyPr anchor="ctr" anchorCtr="1"/>
        <a:lstStyle/>
        <a:p>
          <a:r>
            <a:rPr lang="es-ES_tradnl" dirty="0" smtClean="0">
              <a:solidFill>
                <a:schemeClr val="bg1"/>
              </a:solidFill>
            </a:rPr>
            <a:t>Software</a:t>
          </a:r>
          <a:endParaRPr lang="es-ES" dirty="0">
            <a:solidFill>
              <a:schemeClr val="bg1"/>
            </a:solidFill>
          </a:endParaRPr>
        </a:p>
      </dgm:t>
    </dgm:pt>
    <dgm:pt modelId="{86E7D9C4-7891-48D6-B001-98EDB8EFC6BC}" type="parTrans" cxnId="{5D6772EF-688A-4ABC-8F38-3868B58A1972}">
      <dgm:prSet/>
      <dgm:spPr/>
      <dgm:t>
        <a:bodyPr/>
        <a:lstStyle/>
        <a:p>
          <a:endParaRPr lang="es-ES"/>
        </a:p>
      </dgm:t>
    </dgm:pt>
    <dgm:pt modelId="{0B811893-FD58-459E-98CB-E0D29CEEEADE}" type="sibTrans" cxnId="{5D6772EF-688A-4ABC-8F38-3868B58A1972}">
      <dgm:prSet/>
      <dgm:spPr/>
      <dgm:t>
        <a:bodyPr/>
        <a:lstStyle/>
        <a:p>
          <a:endParaRPr lang="es-ES"/>
        </a:p>
      </dgm:t>
    </dgm:pt>
    <dgm:pt modelId="{5EBDA8B5-2ABA-4DC3-AA0D-B4B650432BCD}" type="pres">
      <dgm:prSet presAssocID="{2584B5B4-DE87-4B05-B6AA-D858B596905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C758346-F513-416F-9BD4-E86B8263E58E}" type="pres">
      <dgm:prSet presAssocID="{9B1E871A-1E1B-4579-9632-182CAC4F7CEB}" presName="compNode" presStyleCnt="0"/>
      <dgm:spPr/>
    </dgm:pt>
    <dgm:pt modelId="{920ED1AE-AFB6-4D9F-B10F-13FE20E8A1DA}" type="pres">
      <dgm:prSet presAssocID="{9B1E871A-1E1B-4579-9632-182CAC4F7CEB}" presName="aNode" presStyleLbl="bgShp" presStyleIdx="0" presStyleCnt="2"/>
      <dgm:spPr/>
      <dgm:t>
        <a:bodyPr/>
        <a:lstStyle/>
        <a:p>
          <a:endParaRPr lang="es-ES"/>
        </a:p>
      </dgm:t>
    </dgm:pt>
    <dgm:pt modelId="{E47FD874-BF6A-4656-BF51-23A10980EE63}" type="pres">
      <dgm:prSet presAssocID="{9B1E871A-1E1B-4579-9632-182CAC4F7CEB}" presName="textNode" presStyleLbl="bgShp" presStyleIdx="0" presStyleCnt="2"/>
      <dgm:spPr/>
      <dgm:t>
        <a:bodyPr/>
        <a:lstStyle/>
        <a:p>
          <a:endParaRPr lang="es-ES"/>
        </a:p>
      </dgm:t>
    </dgm:pt>
    <dgm:pt modelId="{5ECE0E53-024C-4EA5-9C8F-7054E513E7D9}" type="pres">
      <dgm:prSet presAssocID="{9B1E871A-1E1B-4579-9632-182CAC4F7CEB}" presName="compChildNode" presStyleCnt="0"/>
      <dgm:spPr/>
    </dgm:pt>
    <dgm:pt modelId="{7C02D205-1494-4E2B-84EC-C9FCABE3C547}" type="pres">
      <dgm:prSet presAssocID="{9B1E871A-1E1B-4579-9632-182CAC4F7CEB}" presName="theInnerList" presStyleCnt="0"/>
      <dgm:spPr/>
    </dgm:pt>
    <dgm:pt modelId="{4484F29B-C2F3-445D-8948-83C732D3CC29}" type="pres">
      <dgm:prSet presAssocID="{1FA8870A-81E9-4DC6-882E-EFA0E2DF5789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98F7B7-27E6-42CE-942B-222CA1D0E4C4}" type="pres">
      <dgm:prSet presAssocID="{1FA8870A-81E9-4DC6-882E-EFA0E2DF5789}" presName="aSpace2" presStyleCnt="0"/>
      <dgm:spPr/>
    </dgm:pt>
    <dgm:pt modelId="{B427960F-4284-4128-B268-3588AE1820DA}" type="pres">
      <dgm:prSet presAssocID="{A83ADF24-732D-4A0D-9188-435ECC213875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EC732D-74BE-4C5D-B28C-DCC13F278E88}" type="pres">
      <dgm:prSet presAssocID="{A83ADF24-732D-4A0D-9188-435ECC213875}" presName="aSpace2" presStyleCnt="0"/>
      <dgm:spPr/>
    </dgm:pt>
    <dgm:pt modelId="{3913E6D0-FA9B-41E0-B007-65C4A893C33C}" type="pres">
      <dgm:prSet presAssocID="{BC815C8A-02EE-4C9B-B37F-C36CF0E22B37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FE2FB71-FBBE-4CBC-975A-3208A325E635}" type="pres">
      <dgm:prSet presAssocID="{BC815C8A-02EE-4C9B-B37F-C36CF0E22B37}" presName="aSpace2" presStyleCnt="0"/>
      <dgm:spPr/>
    </dgm:pt>
    <dgm:pt modelId="{199AB2D1-0667-46E3-AFC3-BD097025E1D8}" type="pres">
      <dgm:prSet presAssocID="{BF8390F1-9A39-401F-9087-6A188C37ADDD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B25FEE-4010-469A-86C8-AE2C83ABDAF5}" type="pres">
      <dgm:prSet presAssocID="{9B1E871A-1E1B-4579-9632-182CAC4F7CEB}" presName="aSpace" presStyleCnt="0"/>
      <dgm:spPr/>
    </dgm:pt>
    <dgm:pt modelId="{597F06B1-8133-4F2C-A9E0-83A8D15DA6FA}" type="pres">
      <dgm:prSet presAssocID="{47EBF928-33EA-4AA5-B704-84034A75BEC2}" presName="compNode" presStyleCnt="0"/>
      <dgm:spPr/>
    </dgm:pt>
    <dgm:pt modelId="{7A63E9C6-FA63-40DF-BED2-112D2A236CF6}" type="pres">
      <dgm:prSet presAssocID="{47EBF928-33EA-4AA5-B704-84034A75BEC2}" presName="aNode" presStyleLbl="bgShp" presStyleIdx="1" presStyleCnt="2"/>
      <dgm:spPr/>
      <dgm:t>
        <a:bodyPr/>
        <a:lstStyle/>
        <a:p>
          <a:endParaRPr lang="es-ES"/>
        </a:p>
      </dgm:t>
    </dgm:pt>
    <dgm:pt modelId="{CD2F9FD5-C097-41C3-9DD7-F66B2716F543}" type="pres">
      <dgm:prSet presAssocID="{47EBF928-33EA-4AA5-B704-84034A75BEC2}" presName="textNode" presStyleLbl="bgShp" presStyleIdx="1" presStyleCnt="2"/>
      <dgm:spPr/>
      <dgm:t>
        <a:bodyPr/>
        <a:lstStyle/>
        <a:p>
          <a:endParaRPr lang="es-ES"/>
        </a:p>
      </dgm:t>
    </dgm:pt>
    <dgm:pt modelId="{22937C41-FD7F-4BFC-88C1-839B1091B621}" type="pres">
      <dgm:prSet presAssocID="{47EBF928-33EA-4AA5-B704-84034A75BEC2}" presName="compChildNode" presStyleCnt="0"/>
      <dgm:spPr/>
    </dgm:pt>
    <dgm:pt modelId="{776DA913-536C-41AD-9369-E1E2CB4A6228}" type="pres">
      <dgm:prSet presAssocID="{47EBF928-33EA-4AA5-B704-84034A75BEC2}" presName="theInnerList" presStyleCnt="0"/>
      <dgm:spPr/>
    </dgm:pt>
    <dgm:pt modelId="{5B4CC5F8-D103-4A9A-8884-626F79009FDB}" type="pres">
      <dgm:prSet presAssocID="{08C453D4-52B5-4DA5-9BE0-A89AFEB595FF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204E81-F902-4FA3-94F4-02E6C74C2428}" type="pres">
      <dgm:prSet presAssocID="{08C453D4-52B5-4DA5-9BE0-A89AFEB595FF}" presName="aSpace2" presStyleCnt="0"/>
      <dgm:spPr/>
    </dgm:pt>
    <dgm:pt modelId="{7F9A5C91-C163-449F-BBFE-245E6B70B26E}" type="pres">
      <dgm:prSet presAssocID="{411ECD5E-31F7-4CC8-A9CC-A1365EF5000F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46A2003-3390-4325-9CBA-2F54A6D39858}" type="pres">
      <dgm:prSet presAssocID="{411ECD5E-31F7-4CC8-A9CC-A1365EF5000F}" presName="aSpace2" presStyleCnt="0"/>
      <dgm:spPr/>
    </dgm:pt>
    <dgm:pt modelId="{9AAA0E1F-8BDE-453D-B7FD-5BD270D3A7DD}" type="pres">
      <dgm:prSet presAssocID="{56D48E1D-5E44-457D-AD92-B006156DD3E2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D2CD86-E6D3-41A9-A2C1-7DE331DC6B45}" type="pres">
      <dgm:prSet presAssocID="{56D48E1D-5E44-457D-AD92-B006156DD3E2}" presName="aSpace2" presStyleCnt="0"/>
      <dgm:spPr/>
    </dgm:pt>
    <dgm:pt modelId="{C84F9973-3CC4-4C88-B797-F22B0E770DF6}" type="pres">
      <dgm:prSet presAssocID="{2EE6B634-7A38-4819-BD5B-F4FFC31DEA3A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494C89B-7966-4897-89A1-8F47A4A0DA6B}" type="presOf" srcId="{BC815C8A-02EE-4C9B-B37F-C36CF0E22B37}" destId="{3913E6D0-FA9B-41E0-B007-65C4A893C33C}" srcOrd="0" destOrd="0" presId="urn:microsoft.com/office/officeart/2005/8/layout/lProcess2"/>
    <dgm:cxn modelId="{ECC169FD-5F22-4766-88EE-308877C7829B}" srcId="{47EBF928-33EA-4AA5-B704-84034A75BEC2}" destId="{56D48E1D-5E44-457D-AD92-B006156DD3E2}" srcOrd="2" destOrd="0" parTransId="{EB344A49-B5AA-4E6A-B66B-ED49BB109B57}" sibTransId="{10D84242-5BE8-4FF4-8CBF-3218663449AB}"/>
    <dgm:cxn modelId="{C2AEA827-8B21-44B2-B101-9A2E38321E64}" srcId="{47EBF928-33EA-4AA5-B704-84034A75BEC2}" destId="{08C453D4-52B5-4DA5-9BE0-A89AFEB595FF}" srcOrd="0" destOrd="0" parTransId="{4C8458AC-38A9-4AB5-ACD9-6341E2694F7D}" sibTransId="{CE90044B-C526-4286-A441-C61E9346A5DE}"/>
    <dgm:cxn modelId="{E8A8033A-55FF-4A53-AA42-084DDFABD37A}" type="presOf" srcId="{2584B5B4-DE87-4B05-B6AA-D858B5969058}" destId="{5EBDA8B5-2ABA-4DC3-AA0D-B4B650432BCD}" srcOrd="0" destOrd="0" presId="urn:microsoft.com/office/officeart/2005/8/layout/lProcess2"/>
    <dgm:cxn modelId="{6F399CC0-DEFC-485C-8E7C-859997908141}" srcId="{2584B5B4-DE87-4B05-B6AA-D858B5969058}" destId="{47EBF928-33EA-4AA5-B704-84034A75BEC2}" srcOrd="1" destOrd="0" parTransId="{F342F95F-7BA1-4B37-B18B-0308652BC13D}" sibTransId="{34604494-43EB-4DA9-9A5E-5B4BA3DCE798}"/>
    <dgm:cxn modelId="{DA720065-5064-4292-A7A3-F48F1DF699C8}" srcId="{2584B5B4-DE87-4B05-B6AA-D858B5969058}" destId="{9B1E871A-1E1B-4579-9632-182CAC4F7CEB}" srcOrd="0" destOrd="0" parTransId="{32C01DB8-CD2C-4102-8FD5-3E5A8BBD0D9B}" sibTransId="{F18A2791-1127-471A-87F4-052CCAE42A46}"/>
    <dgm:cxn modelId="{18709845-2064-4A7E-B96B-818F1B87581D}" type="presOf" srcId="{411ECD5E-31F7-4CC8-A9CC-A1365EF5000F}" destId="{7F9A5C91-C163-449F-BBFE-245E6B70B26E}" srcOrd="0" destOrd="0" presId="urn:microsoft.com/office/officeart/2005/8/layout/lProcess2"/>
    <dgm:cxn modelId="{12002DAB-D6FA-45CC-86DA-C0BFAE6E0357}" srcId="{9B1E871A-1E1B-4579-9632-182CAC4F7CEB}" destId="{1FA8870A-81E9-4DC6-882E-EFA0E2DF5789}" srcOrd="0" destOrd="0" parTransId="{0ED6CEE3-1F92-40DA-8498-B579F189E988}" sibTransId="{D98315D2-47D2-44FF-9AE9-9FADECFA569B}"/>
    <dgm:cxn modelId="{3996CBB8-9F43-4B93-815D-D3E9A0DFAAC5}" type="presOf" srcId="{47EBF928-33EA-4AA5-B704-84034A75BEC2}" destId="{CD2F9FD5-C097-41C3-9DD7-F66B2716F543}" srcOrd="1" destOrd="0" presId="urn:microsoft.com/office/officeart/2005/8/layout/lProcess2"/>
    <dgm:cxn modelId="{FB02AA66-662F-428B-9A5B-A79B5FBC5F6C}" srcId="{9B1E871A-1E1B-4579-9632-182CAC4F7CEB}" destId="{A83ADF24-732D-4A0D-9188-435ECC213875}" srcOrd="1" destOrd="0" parTransId="{F5A9D176-ABD3-4D41-AFAD-C4B1C4100CBB}" sibTransId="{0D70E7DF-99CA-47D1-A743-F8A11A67E06A}"/>
    <dgm:cxn modelId="{0FCB05BE-5F6E-4618-8706-5762D2F9C673}" srcId="{47EBF928-33EA-4AA5-B704-84034A75BEC2}" destId="{411ECD5E-31F7-4CC8-A9CC-A1365EF5000F}" srcOrd="1" destOrd="0" parTransId="{45E72FC6-322A-4EF0-BFD4-44F52BF76B6A}" sibTransId="{583173E0-287E-4CA2-9C8F-16C5EE4B3B1C}"/>
    <dgm:cxn modelId="{B31E49D1-CE52-4F73-B792-503B7B1323B4}" type="presOf" srcId="{08C453D4-52B5-4DA5-9BE0-A89AFEB595FF}" destId="{5B4CC5F8-D103-4A9A-8884-626F79009FDB}" srcOrd="0" destOrd="0" presId="urn:microsoft.com/office/officeart/2005/8/layout/lProcess2"/>
    <dgm:cxn modelId="{A1FA7A78-31CE-4AF3-A948-A4B762D47F02}" srcId="{9B1E871A-1E1B-4579-9632-182CAC4F7CEB}" destId="{BC815C8A-02EE-4C9B-B37F-C36CF0E22B37}" srcOrd="2" destOrd="0" parTransId="{DF31816C-EA5F-4DC4-9515-56B4B5FFAA4B}" sibTransId="{A3B0B5D9-8A83-4EFB-8ED9-3E9D916D3C44}"/>
    <dgm:cxn modelId="{90D87A01-9269-476B-B2FB-64ED8492B19E}" type="presOf" srcId="{47EBF928-33EA-4AA5-B704-84034A75BEC2}" destId="{7A63E9C6-FA63-40DF-BED2-112D2A236CF6}" srcOrd="0" destOrd="0" presId="urn:microsoft.com/office/officeart/2005/8/layout/lProcess2"/>
    <dgm:cxn modelId="{669843A9-A8C7-4FCE-82DC-FB219F69CCC7}" type="presOf" srcId="{56D48E1D-5E44-457D-AD92-B006156DD3E2}" destId="{9AAA0E1F-8BDE-453D-B7FD-5BD270D3A7DD}" srcOrd="0" destOrd="0" presId="urn:microsoft.com/office/officeart/2005/8/layout/lProcess2"/>
    <dgm:cxn modelId="{5D6772EF-688A-4ABC-8F38-3868B58A1972}" srcId="{47EBF928-33EA-4AA5-B704-84034A75BEC2}" destId="{2EE6B634-7A38-4819-BD5B-F4FFC31DEA3A}" srcOrd="3" destOrd="0" parTransId="{86E7D9C4-7891-48D6-B001-98EDB8EFC6BC}" sibTransId="{0B811893-FD58-459E-98CB-E0D29CEEEADE}"/>
    <dgm:cxn modelId="{BC49F19C-C52F-49D2-91F8-7A7237DBF42E}" type="presOf" srcId="{9B1E871A-1E1B-4579-9632-182CAC4F7CEB}" destId="{920ED1AE-AFB6-4D9F-B10F-13FE20E8A1DA}" srcOrd="0" destOrd="0" presId="urn:microsoft.com/office/officeart/2005/8/layout/lProcess2"/>
    <dgm:cxn modelId="{9F758AAB-7435-4763-8A7F-FBC8C3BA2639}" type="presOf" srcId="{1FA8870A-81E9-4DC6-882E-EFA0E2DF5789}" destId="{4484F29B-C2F3-445D-8948-83C732D3CC29}" srcOrd="0" destOrd="0" presId="urn:microsoft.com/office/officeart/2005/8/layout/lProcess2"/>
    <dgm:cxn modelId="{6CE89339-2CB5-40FC-8F1B-8C18828806F6}" type="presOf" srcId="{2EE6B634-7A38-4819-BD5B-F4FFC31DEA3A}" destId="{C84F9973-3CC4-4C88-B797-F22B0E770DF6}" srcOrd="0" destOrd="0" presId="urn:microsoft.com/office/officeart/2005/8/layout/lProcess2"/>
    <dgm:cxn modelId="{55DFA66A-E408-4654-AFEA-C8B5D5BAF2CF}" srcId="{9B1E871A-1E1B-4579-9632-182CAC4F7CEB}" destId="{BF8390F1-9A39-401F-9087-6A188C37ADDD}" srcOrd="3" destOrd="0" parTransId="{36B0EC2C-786B-48A6-A43E-C77381B529AD}" sibTransId="{24FF81B4-2B3B-487B-BDAF-91074D017851}"/>
    <dgm:cxn modelId="{E4025BB3-6895-4053-9991-D1CABDD8E93F}" type="presOf" srcId="{9B1E871A-1E1B-4579-9632-182CAC4F7CEB}" destId="{E47FD874-BF6A-4656-BF51-23A10980EE63}" srcOrd="1" destOrd="0" presId="urn:microsoft.com/office/officeart/2005/8/layout/lProcess2"/>
    <dgm:cxn modelId="{024D5190-13EF-40A4-A1FE-996E9425376C}" type="presOf" srcId="{A83ADF24-732D-4A0D-9188-435ECC213875}" destId="{B427960F-4284-4128-B268-3588AE1820DA}" srcOrd="0" destOrd="0" presId="urn:microsoft.com/office/officeart/2005/8/layout/lProcess2"/>
    <dgm:cxn modelId="{4CDC917F-823F-4483-85CB-AFD1D3AEDA5E}" type="presOf" srcId="{BF8390F1-9A39-401F-9087-6A188C37ADDD}" destId="{199AB2D1-0667-46E3-AFC3-BD097025E1D8}" srcOrd="0" destOrd="0" presId="urn:microsoft.com/office/officeart/2005/8/layout/lProcess2"/>
    <dgm:cxn modelId="{22FFC9E9-3C15-4230-AB64-5EF8A5C1ED43}" type="presParOf" srcId="{5EBDA8B5-2ABA-4DC3-AA0D-B4B650432BCD}" destId="{AC758346-F513-416F-9BD4-E86B8263E58E}" srcOrd="0" destOrd="0" presId="urn:microsoft.com/office/officeart/2005/8/layout/lProcess2"/>
    <dgm:cxn modelId="{DD34CD17-C10A-4439-B0CA-DDB327267F0F}" type="presParOf" srcId="{AC758346-F513-416F-9BD4-E86B8263E58E}" destId="{920ED1AE-AFB6-4D9F-B10F-13FE20E8A1DA}" srcOrd="0" destOrd="0" presId="urn:microsoft.com/office/officeart/2005/8/layout/lProcess2"/>
    <dgm:cxn modelId="{628EC457-CC16-4B10-934F-FD8499246D09}" type="presParOf" srcId="{AC758346-F513-416F-9BD4-E86B8263E58E}" destId="{E47FD874-BF6A-4656-BF51-23A10980EE63}" srcOrd="1" destOrd="0" presId="urn:microsoft.com/office/officeart/2005/8/layout/lProcess2"/>
    <dgm:cxn modelId="{138F7E69-2D81-4C7F-B176-10BC54EA2FA7}" type="presParOf" srcId="{AC758346-F513-416F-9BD4-E86B8263E58E}" destId="{5ECE0E53-024C-4EA5-9C8F-7054E513E7D9}" srcOrd="2" destOrd="0" presId="urn:microsoft.com/office/officeart/2005/8/layout/lProcess2"/>
    <dgm:cxn modelId="{1FB2BCB4-1D0A-4AC6-AB87-9EBE9FA8EA07}" type="presParOf" srcId="{5ECE0E53-024C-4EA5-9C8F-7054E513E7D9}" destId="{7C02D205-1494-4E2B-84EC-C9FCABE3C547}" srcOrd="0" destOrd="0" presId="urn:microsoft.com/office/officeart/2005/8/layout/lProcess2"/>
    <dgm:cxn modelId="{6F7B65B7-CF27-4374-BB8B-3554174104AB}" type="presParOf" srcId="{7C02D205-1494-4E2B-84EC-C9FCABE3C547}" destId="{4484F29B-C2F3-445D-8948-83C732D3CC29}" srcOrd="0" destOrd="0" presId="urn:microsoft.com/office/officeart/2005/8/layout/lProcess2"/>
    <dgm:cxn modelId="{3C5EBBA7-3667-44F8-89A8-45DC9A81BA44}" type="presParOf" srcId="{7C02D205-1494-4E2B-84EC-C9FCABE3C547}" destId="{2698F7B7-27E6-42CE-942B-222CA1D0E4C4}" srcOrd="1" destOrd="0" presId="urn:microsoft.com/office/officeart/2005/8/layout/lProcess2"/>
    <dgm:cxn modelId="{4D8B41E9-21AA-4BFA-A4ED-703CD9A9096C}" type="presParOf" srcId="{7C02D205-1494-4E2B-84EC-C9FCABE3C547}" destId="{B427960F-4284-4128-B268-3588AE1820DA}" srcOrd="2" destOrd="0" presId="urn:microsoft.com/office/officeart/2005/8/layout/lProcess2"/>
    <dgm:cxn modelId="{0A501F7C-FD56-42E5-93E0-1F776CC1B38F}" type="presParOf" srcId="{7C02D205-1494-4E2B-84EC-C9FCABE3C547}" destId="{9EEC732D-74BE-4C5D-B28C-DCC13F278E88}" srcOrd="3" destOrd="0" presId="urn:microsoft.com/office/officeart/2005/8/layout/lProcess2"/>
    <dgm:cxn modelId="{22CFB966-35C1-4068-A164-1160E794173B}" type="presParOf" srcId="{7C02D205-1494-4E2B-84EC-C9FCABE3C547}" destId="{3913E6D0-FA9B-41E0-B007-65C4A893C33C}" srcOrd="4" destOrd="0" presId="urn:microsoft.com/office/officeart/2005/8/layout/lProcess2"/>
    <dgm:cxn modelId="{7662EC1B-5297-4C5B-AEBF-914DEC73573D}" type="presParOf" srcId="{7C02D205-1494-4E2B-84EC-C9FCABE3C547}" destId="{FFE2FB71-FBBE-4CBC-975A-3208A325E635}" srcOrd="5" destOrd="0" presId="urn:microsoft.com/office/officeart/2005/8/layout/lProcess2"/>
    <dgm:cxn modelId="{7A4E3548-775C-4C54-AFC9-5CC8C30317C5}" type="presParOf" srcId="{7C02D205-1494-4E2B-84EC-C9FCABE3C547}" destId="{199AB2D1-0667-46E3-AFC3-BD097025E1D8}" srcOrd="6" destOrd="0" presId="urn:microsoft.com/office/officeart/2005/8/layout/lProcess2"/>
    <dgm:cxn modelId="{51DD1704-343C-450C-8C7A-B3015E9DAA18}" type="presParOf" srcId="{5EBDA8B5-2ABA-4DC3-AA0D-B4B650432BCD}" destId="{4EB25FEE-4010-469A-86C8-AE2C83ABDAF5}" srcOrd="1" destOrd="0" presId="urn:microsoft.com/office/officeart/2005/8/layout/lProcess2"/>
    <dgm:cxn modelId="{5E2EED7F-B813-48B4-A5F8-D57B47DAA544}" type="presParOf" srcId="{5EBDA8B5-2ABA-4DC3-AA0D-B4B650432BCD}" destId="{597F06B1-8133-4F2C-A9E0-83A8D15DA6FA}" srcOrd="2" destOrd="0" presId="urn:microsoft.com/office/officeart/2005/8/layout/lProcess2"/>
    <dgm:cxn modelId="{29AB5F4E-18D8-4E26-BB70-C6D6374316C0}" type="presParOf" srcId="{597F06B1-8133-4F2C-A9E0-83A8D15DA6FA}" destId="{7A63E9C6-FA63-40DF-BED2-112D2A236CF6}" srcOrd="0" destOrd="0" presId="urn:microsoft.com/office/officeart/2005/8/layout/lProcess2"/>
    <dgm:cxn modelId="{383EA9A0-33DE-4515-9F13-875F94BCF3F6}" type="presParOf" srcId="{597F06B1-8133-4F2C-A9E0-83A8D15DA6FA}" destId="{CD2F9FD5-C097-41C3-9DD7-F66B2716F543}" srcOrd="1" destOrd="0" presId="urn:microsoft.com/office/officeart/2005/8/layout/lProcess2"/>
    <dgm:cxn modelId="{1EC6F84F-5CFF-41E3-88B5-AE89E92F8271}" type="presParOf" srcId="{597F06B1-8133-4F2C-A9E0-83A8D15DA6FA}" destId="{22937C41-FD7F-4BFC-88C1-839B1091B621}" srcOrd="2" destOrd="0" presId="urn:microsoft.com/office/officeart/2005/8/layout/lProcess2"/>
    <dgm:cxn modelId="{143CCDBC-CA6F-4CD1-ACF0-CEC1FC621507}" type="presParOf" srcId="{22937C41-FD7F-4BFC-88C1-839B1091B621}" destId="{776DA913-536C-41AD-9369-E1E2CB4A6228}" srcOrd="0" destOrd="0" presId="urn:microsoft.com/office/officeart/2005/8/layout/lProcess2"/>
    <dgm:cxn modelId="{533266DA-F036-4EEB-95FD-2BC78DB0BA1D}" type="presParOf" srcId="{776DA913-536C-41AD-9369-E1E2CB4A6228}" destId="{5B4CC5F8-D103-4A9A-8884-626F79009FDB}" srcOrd="0" destOrd="0" presId="urn:microsoft.com/office/officeart/2005/8/layout/lProcess2"/>
    <dgm:cxn modelId="{BD0C7819-F64D-468F-A2B7-E89601071351}" type="presParOf" srcId="{776DA913-536C-41AD-9369-E1E2CB4A6228}" destId="{7F204E81-F902-4FA3-94F4-02E6C74C2428}" srcOrd="1" destOrd="0" presId="urn:microsoft.com/office/officeart/2005/8/layout/lProcess2"/>
    <dgm:cxn modelId="{BB3D1045-3F0B-4B22-83F3-FABB16D56A46}" type="presParOf" srcId="{776DA913-536C-41AD-9369-E1E2CB4A6228}" destId="{7F9A5C91-C163-449F-BBFE-245E6B70B26E}" srcOrd="2" destOrd="0" presId="urn:microsoft.com/office/officeart/2005/8/layout/lProcess2"/>
    <dgm:cxn modelId="{45A2622C-9842-4E11-A12D-D32C88F4D9DF}" type="presParOf" srcId="{776DA913-536C-41AD-9369-E1E2CB4A6228}" destId="{246A2003-3390-4325-9CBA-2F54A6D39858}" srcOrd="3" destOrd="0" presId="urn:microsoft.com/office/officeart/2005/8/layout/lProcess2"/>
    <dgm:cxn modelId="{BEF9FAF3-0CF0-47ED-BA5B-D6A9C97C1D05}" type="presParOf" srcId="{776DA913-536C-41AD-9369-E1E2CB4A6228}" destId="{9AAA0E1F-8BDE-453D-B7FD-5BD270D3A7DD}" srcOrd="4" destOrd="0" presId="urn:microsoft.com/office/officeart/2005/8/layout/lProcess2"/>
    <dgm:cxn modelId="{9CDA096F-803B-4A0B-9879-8D07C645702B}" type="presParOf" srcId="{776DA913-536C-41AD-9369-E1E2CB4A6228}" destId="{E8D2CD86-E6D3-41A9-A2C1-7DE331DC6B45}" srcOrd="5" destOrd="0" presId="urn:microsoft.com/office/officeart/2005/8/layout/lProcess2"/>
    <dgm:cxn modelId="{93EEDE28-4068-4AA3-81D6-D611F2B91B84}" type="presParOf" srcId="{776DA913-536C-41AD-9369-E1E2CB4A6228}" destId="{C84F9973-3CC4-4C88-B797-F22B0E770DF6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84B5B4-DE87-4B05-B6AA-D858B5969058}" type="doc">
      <dgm:prSet loTypeId="urn:microsoft.com/office/officeart/2005/8/layout/lProcess2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7EBF928-33EA-4AA5-B704-84034A75BEC2}">
      <dgm:prSet phldrT="[Texto]"/>
      <dgm:spPr>
        <a:solidFill>
          <a:schemeClr val="accent1">
            <a:tint val="40000"/>
            <a:hueOff val="0"/>
            <a:satOff val="0"/>
            <a:lumOff val="0"/>
            <a:alpha val="61000"/>
          </a:schemeClr>
        </a:solidFill>
      </dgm:spPr>
      <dgm:t>
        <a:bodyPr/>
        <a:lstStyle/>
        <a:p>
          <a:r>
            <a:rPr lang="es-ES_tradnl" dirty="0" smtClean="0"/>
            <a:t>Windows</a:t>
          </a:r>
          <a:endParaRPr lang="es-ES" dirty="0"/>
        </a:p>
      </dgm:t>
    </dgm:pt>
    <dgm:pt modelId="{F342F95F-7BA1-4B37-B18B-0308652BC13D}" type="parTrans" cxnId="{6F399CC0-DEFC-485C-8E7C-859997908141}">
      <dgm:prSet/>
      <dgm:spPr/>
      <dgm:t>
        <a:bodyPr/>
        <a:lstStyle/>
        <a:p>
          <a:endParaRPr lang="es-ES"/>
        </a:p>
      </dgm:t>
    </dgm:pt>
    <dgm:pt modelId="{34604494-43EB-4DA9-9A5E-5B4BA3DCE798}" type="sibTrans" cxnId="{6F399CC0-DEFC-485C-8E7C-859997908141}">
      <dgm:prSet/>
      <dgm:spPr/>
      <dgm:t>
        <a:bodyPr/>
        <a:lstStyle/>
        <a:p>
          <a:endParaRPr lang="es-ES"/>
        </a:p>
      </dgm:t>
    </dgm:pt>
    <dgm:pt modelId="{08C453D4-52B5-4DA5-9BE0-A89AFEB595FF}">
      <dgm:prSet phldrT="[Texto]"/>
      <dgm:spPr>
        <a:noFill/>
        <a:ln>
          <a:noFill/>
        </a:ln>
      </dgm:spPr>
      <dgm:t>
        <a:bodyPr/>
        <a:lstStyle/>
        <a:p>
          <a:r>
            <a:rPr lang="es-ES_tradnl" dirty="0" smtClean="0"/>
            <a:t>Privativo</a:t>
          </a:r>
          <a:endParaRPr lang="es-ES" dirty="0"/>
        </a:p>
      </dgm:t>
    </dgm:pt>
    <dgm:pt modelId="{4C8458AC-38A9-4AB5-ACD9-6341E2694F7D}" type="parTrans" cxnId="{C2AEA827-8B21-44B2-B101-9A2E38321E64}">
      <dgm:prSet/>
      <dgm:spPr/>
      <dgm:t>
        <a:bodyPr/>
        <a:lstStyle/>
        <a:p>
          <a:endParaRPr lang="es-ES"/>
        </a:p>
      </dgm:t>
    </dgm:pt>
    <dgm:pt modelId="{CE90044B-C526-4286-A441-C61E9346A5DE}" type="sibTrans" cxnId="{C2AEA827-8B21-44B2-B101-9A2E38321E64}">
      <dgm:prSet/>
      <dgm:spPr/>
      <dgm:t>
        <a:bodyPr/>
        <a:lstStyle/>
        <a:p>
          <a:endParaRPr lang="es-ES"/>
        </a:p>
      </dgm:t>
    </dgm:pt>
    <dgm:pt modelId="{9B1E871A-1E1B-4579-9632-182CAC4F7CEB}">
      <dgm:prSet phldrT="[Texto]"/>
      <dgm:spPr>
        <a:solidFill>
          <a:schemeClr val="accent1">
            <a:tint val="40000"/>
            <a:hueOff val="0"/>
            <a:satOff val="0"/>
            <a:lumOff val="0"/>
            <a:alpha val="62000"/>
          </a:schemeClr>
        </a:solidFill>
      </dgm:spPr>
      <dgm:t>
        <a:bodyPr/>
        <a:lstStyle/>
        <a:p>
          <a:r>
            <a:rPr lang="es-ES_tradnl" dirty="0" smtClean="0"/>
            <a:t>Linux</a:t>
          </a:r>
          <a:endParaRPr lang="es-ES" dirty="0"/>
        </a:p>
      </dgm:t>
    </dgm:pt>
    <dgm:pt modelId="{32C01DB8-CD2C-4102-8FD5-3E5A8BBD0D9B}" type="parTrans" cxnId="{DA720065-5064-4292-A7A3-F48F1DF699C8}">
      <dgm:prSet/>
      <dgm:spPr/>
      <dgm:t>
        <a:bodyPr/>
        <a:lstStyle/>
        <a:p>
          <a:endParaRPr lang="es-ES"/>
        </a:p>
      </dgm:t>
    </dgm:pt>
    <dgm:pt modelId="{F18A2791-1127-471A-87F4-052CCAE42A46}" type="sibTrans" cxnId="{DA720065-5064-4292-A7A3-F48F1DF699C8}">
      <dgm:prSet/>
      <dgm:spPr/>
      <dgm:t>
        <a:bodyPr/>
        <a:lstStyle/>
        <a:p>
          <a:endParaRPr lang="es-ES"/>
        </a:p>
      </dgm:t>
    </dgm:pt>
    <dgm:pt modelId="{1FA8870A-81E9-4DC6-882E-EFA0E2DF5789}">
      <dgm:prSet phldrT="[Texto]"/>
      <dgm:spPr>
        <a:solidFill>
          <a:srgbClr val="00FF00">
            <a:alpha val="61000"/>
          </a:srgbClr>
        </a:solidFill>
      </dgm:spPr>
      <dgm:t>
        <a:bodyPr/>
        <a:lstStyle/>
        <a:p>
          <a:r>
            <a:rPr lang="es-ES_tradnl" dirty="0" smtClean="0">
              <a:solidFill>
                <a:schemeClr val="bg1"/>
              </a:solidFill>
            </a:rPr>
            <a:t>Libre</a:t>
          </a:r>
          <a:endParaRPr lang="es-ES" dirty="0">
            <a:solidFill>
              <a:schemeClr val="bg1"/>
            </a:solidFill>
          </a:endParaRPr>
        </a:p>
      </dgm:t>
    </dgm:pt>
    <dgm:pt modelId="{0ED6CEE3-1F92-40DA-8498-B579F189E988}" type="parTrans" cxnId="{12002DAB-D6FA-45CC-86DA-C0BFAE6E0357}">
      <dgm:prSet/>
      <dgm:spPr/>
      <dgm:t>
        <a:bodyPr/>
        <a:lstStyle/>
        <a:p>
          <a:endParaRPr lang="es-ES"/>
        </a:p>
      </dgm:t>
    </dgm:pt>
    <dgm:pt modelId="{D98315D2-47D2-44FF-9AE9-9FADECFA569B}" type="sibTrans" cxnId="{12002DAB-D6FA-45CC-86DA-C0BFAE6E0357}">
      <dgm:prSet/>
      <dgm:spPr/>
      <dgm:t>
        <a:bodyPr/>
        <a:lstStyle/>
        <a:p>
          <a:endParaRPr lang="es-ES"/>
        </a:p>
      </dgm:t>
    </dgm:pt>
    <dgm:pt modelId="{BC815C8A-02EE-4C9B-B37F-C36CF0E22B37}">
      <dgm:prSet phldrT="[Texto]"/>
      <dgm:spPr>
        <a:noFill/>
      </dgm:spPr>
      <dgm:t>
        <a:bodyPr/>
        <a:lstStyle/>
        <a:p>
          <a:r>
            <a:rPr lang="es-ES_tradnl" dirty="0" smtClean="0"/>
            <a:t>Compatibilidad hardware</a:t>
          </a:r>
          <a:endParaRPr lang="es-ES" dirty="0"/>
        </a:p>
      </dgm:t>
    </dgm:pt>
    <dgm:pt modelId="{A3B0B5D9-8A83-4EFB-8ED9-3E9D916D3C44}" type="sibTrans" cxnId="{A1FA7A78-31CE-4AF3-A948-A4B762D47F02}">
      <dgm:prSet/>
      <dgm:spPr/>
      <dgm:t>
        <a:bodyPr/>
        <a:lstStyle/>
        <a:p>
          <a:endParaRPr lang="es-ES"/>
        </a:p>
      </dgm:t>
    </dgm:pt>
    <dgm:pt modelId="{DF31816C-EA5F-4DC4-9515-56B4B5FFAA4B}" type="parTrans" cxnId="{A1FA7A78-31CE-4AF3-A948-A4B762D47F02}">
      <dgm:prSet/>
      <dgm:spPr/>
      <dgm:t>
        <a:bodyPr/>
        <a:lstStyle/>
        <a:p>
          <a:endParaRPr lang="es-ES"/>
        </a:p>
      </dgm:t>
    </dgm:pt>
    <dgm:pt modelId="{56D48E1D-5E44-457D-AD92-B006156DD3E2}">
      <dgm:prSet phldrT="[Texto]"/>
      <dgm:spPr>
        <a:solidFill>
          <a:srgbClr val="00FF00">
            <a:alpha val="62000"/>
          </a:srgbClr>
        </a:solidFill>
      </dgm:spPr>
      <dgm:t>
        <a:bodyPr anchor="ctr" anchorCtr="1"/>
        <a:lstStyle/>
        <a:p>
          <a:r>
            <a:rPr lang="es-ES_tradnl" dirty="0" smtClean="0">
              <a:solidFill>
                <a:schemeClr val="bg1"/>
              </a:solidFill>
            </a:rPr>
            <a:t>Compatibilidad hardware</a:t>
          </a:r>
          <a:endParaRPr lang="es-ES" dirty="0">
            <a:solidFill>
              <a:schemeClr val="bg1"/>
            </a:solidFill>
          </a:endParaRPr>
        </a:p>
      </dgm:t>
    </dgm:pt>
    <dgm:pt modelId="{EB344A49-B5AA-4E6A-B66B-ED49BB109B57}" type="parTrans" cxnId="{ECC169FD-5F22-4766-88EE-308877C7829B}">
      <dgm:prSet/>
      <dgm:spPr/>
      <dgm:t>
        <a:bodyPr/>
        <a:lstStyle/>
        <a:p>
          <a:endParaRPr lang="es-ES"/>
        </a:p>
      </dgm:t>
    </dgm:pt>
    <dgm:pt modelId="{10D84242-5BE8-4FF4-8CBF-3218663449AB}" type="sibTrans" cxnId="{ECC169FD-5F22-4766-88EE-308877C7829B}">
      <dgm:prSet/>
      <dgm:spPr/>
      <dgm:t>
        <a:bodyPr/>
        <a:lstStyle/>
        <a:p>
          <a:endParaRPr lang="es-ES"/>
        </a:p>
      </dgm:t>
    </dgm:pt>
    <dgm:pt modelId="{A83ADF24-732D-4A0D-9188-435ECC213875}">
      <dgm:prSet phldrT="[Texto]"/>
      <dgm:spPr>
        <a:solidFill>
          <a:srgbClr val="00FF00">
            <a:alpha val="61000"/>
          </a:srgbClr>
        </a:solidFill>
      </dgm:spPr>
      <dgm:t>
        <a:bodyPr/>
        <a:lstStyle/>
        <a:p>
          <a:r>
            <a:rPr lang="es-ES_tradnl" dirty="0" smtClean="0">
              <a:solidFill>
                <a:schemeClr val="bg1"/>
              </a:solidFill>
            </a:rPr>
            <a:t>Gratuito</a:t>
          </a:r>
          <a:endParaRPr lang="es-ES" dirty="0">
            <a:solidFill>
              <a:schemeClr val="bg1"/>
            </a:solidFill>
          </a:endParaRPr>
        </a:p>
      </dgm:t>
    </dgm:pt>
    <dgm:pt modelId="{F5A9D176-ABD3-4D41-AFAD-C4B1C4100CBB}" type="parTrans" cxnId="{FB02AA66-662F-428B-9A5B-A79B5FBC5F6C}">
      <dgm:prSet/>
      <dgm:spPr/>
      <dgm:t>
        <a:bodyPr/>
        <a:lstStyle/>
        <a:p>
          <a:endParaRPr lang="es-ES"/>
        </a:p>
      </dgm:t>
    </dgm:pt>
    <dgm:pt modelId="{0D70E7DF-99CA-47D1-A743-F8A11A67E06A}" type="sibTrans" cxnId="{FB02AA66-662F-428B-9A5B-A79B5FBC5F6C}">
      <dgm:prSet/>
      <dgm:spPr/>
      <dgm:t>
        <a:bodyPr/>
        <a:lstStyle/>
        <a:p>
          <a:endParaRPr lang="es-ES"/>
        </a:p>
      </dgm:t>
    </dgm:pt>
    <dgm:pt modelId="{411ECD5E-31F7-4CC8-A9CC-A1365EF5000F}">
      <dgm:prSet phldrT="[Texto]"/>
      <dgm:spPr>
        <a:noFill/>
        <a:ln>
          <a:noFill/>
        </a:ln>
      </dgm:spPr>
      <dgm:t>
        <a:bodyPr/>
        <a:lstStyle/>
        <a:p>
          <a:r>
            <a:rPr lang="es-ES_tradnl" dirty="0" smtClean="0"/>
            <a:t>Pago</a:t>
          </a:r>
          <a:endParaRPr lang="es-ES" dirty="0"/>
        </a:p>
      </dgm:t>
    </dgm:pt>
    <dgm:pt modelId="{45E72FC6-322A-4EF0-BFD4-44F52BF76B6A}" type="parTrans" cxnId="{0FCB05BE-5F6E-4618-8706-5762D2F9C673}">
      <dgm:prSet/>
      <dgm:spPr/>
      <dgm:t>
        <a:bodyPr/>
        <a:lstStyle/>
        <a:p>
          <a:endParaRPr lang="es-ES"/>
        </a:p>
      </dgm:t>
    </dgm:pt>
    <dgm:pt modelId="{583173E0-287E-4CA2-9C8F-16C5EE4B3B1C}" type="sibTrans" cxnId="{0FCB05BE-5F6E-4618-8706-5762D2F9C673}">
      <dgm:prSet/>
      <dgm:spPr/>
      <dgm:t>
        <a:bodyPr/>
        <a:lstStyle/>
        <a:p>
          <a:endParaRPr lang="es-ES"/>
        </a:p>
      </dgm:t>
    </dgm:pt>
    <dgm:pt modelId="{BF8390F1-9A39-401F-9087-6A188C37ADDD}">
      <dgm:prSet phldrT="[Texto]"/>
      <dgm:spPr>
        <a:noFill/>
      </dgm:spPr>
      <dgm:t>
        <a:bodyPr/>
        <a:lstStyle/>
        <a:p>
          <a:r>
            <a:rPr lang="es-ES_tradnl" dirty="0" smtClean="0"/>
            <a:t>Software</a:t>
          </a:r>
          <a:endParaRPr lang="es-ES" dirty="0"/>
        </a:p>
      </dgm:t>
    </dgm:pt>
    <dgm:pt modelId="{36B0EC2C-786B-48A6-A43E-C77381B529AD}" type="parTrans" cxnId="{55DFA66A-E408-4654-AFEA-C8B5D5BAF2CF}">
      <dgm:prSet/>
      <dgm:spPr/>
      <dgm:t>
        <a:bodyPr/>
        <a:lstStyle/>
        <a:p>
          <a:endParaRPr lang="es-ES"/>
        </a:p>
      </dgm:t>
    </dgm:pt>
    <dgm:pt modelId="{24FF81B4-2B3B-487B-BDAF-91074D017851}" type="sibTrans" cxnId="{55DFA66A-E408-4654-AFEA-C8B5D5BAF2CF}">
      <dgm:prSet/>
      <dgm:spPr/>
      <dgm:t>
        <a:bodyPr/>
        <a:lstStyle/>
        <a:p>
          <a:endParaRPr lang="es-ES"/>
        </a:p>
      </dgm:t>
    </dgm:pt>
    <dgm:pt modelId="{2EE6B634-7A38-4819-BD5B-F4FFC31DEA3A}">
      <dgm:prSet phldrT="[Texto]"/>
      <dgm:spPr>
        <a:solidFill>
          <a:srgbClr val="00FF00">
            <a:alpha val="62000"/>
          </a:srgbClr>
        </a:solidFill>
      </dgm:spPr>
      <dgm:t>
        <a:bodyPr anchor="ctr" anchorCtr="1"/>
        <a:lstStyle/>
        <a:p>
          <a:r>
            <a:rPr lang="es-ES_tradnl" dirty="0" smtClean="0">
              <a:solidFill>
                <a:schemeClr val="bg1"/>
              </a:solidFill>
            </a:rPr>
            <a:t>Software</a:t>
          </a:r>
          <a:endParaRPr lang="es-ES" dirty="0">
            <a:solidFill>
              <a:schemeClr val="bg1"/>
            </a:solidFill>
          </a:endParaRPr>
        </a:p>
      </dgm:t>
    </dgm:pt>
    <dgm:pt modelId="{86E7D9C4-7891-48D6-B001-98EDB8EFC6BC}" type="parTrans" cxnId="{5D6772EF-688A-4ABC-8F38-3868B58A1972}">
      <dgm:prSet/>
      <dgm:spPr/>
      <dgm:t>
        <a:bodyPr/>
        <a:lstStyle/>
        <a:p>
          <a:endParaRPr lang="es-ES"/>
        </a:p>
      </dgm:t>
    </dgm:pt>
    <dgm:pt modelId="{0B811893-FD58-459E-98CB-E0D29CEEEADE}" type="sibTrans" cxnId="{5D6772EF-688A-4ABC-8F38-3868B58A1972}">
      <dgm:prSet/>
      <dgm:spPr/>
      <dgm:t>
        <a:bodyPr/>
        <a:lstStyle/>
        <a:p>
          <a:endParaRPr lang="es-ES"/>
        </a:p>
      </dgm:t>
    </dgm:pt>
    <dgm:pt modelId="{51A3AF2E-7CF7-46D9-A2AA-390854866160}">
      <dgm:prSet/>
      <dgm:spPr>
        <a:solidFill>
          <a:schemeClr val="tx1"/>
        </a:solidFill>
        <a:ln w="19050">
          <a:solidFill>
            <a:srgbClr val="FF0000"/>
          </a:solidFill>
        </a:ln>
      </dgm:spPr>
      <dgm:t>
        <a:bodyPr/>
        <a:lstStyle/>
        <a:p>
          <a:r>
            <a:rPr lang="es-ES_tradnl" dirty="0" smtClean="0"/>
            <a:t>ReactOS</a:t>
          </a:r>
          <a:endParaRPr lang="es-ES" dirty="0"/>
        </a:p>
      </dgm:t>
    </dgm:pt>
    <dgm:pt modelId="{E2B3986B-F8DA-4866-9EAC-2A7BD00A2B82}" type="parTrans" cxnId="{5BB0A4FC-965F-46CC-BCB9-529140F01397}">
      <dgm:prSet/>
      <dgm:spPr/>
      <dgm:t>
        <a:bodyPr/>
        <a:lstStyle/>
        <a:p>
          <a:endParaRPr lang="es-ES"/>
        </a:p>
      </dgm:t>
    </dgm:pt>
    <dgm:pt modelId="{81B8512D-017C-4CD1-A9B0-0D1CC72BCB34}" type="sibTrans" cxnId="{5BB0A4FC-965F-46CC-BCB9-529140F01397}">
      <dgm:prSet/>
      <dgm:spPr/>
      <dgm:t>
        <a:bodyPr/>
        <a:lstStyle/>
        <a:p>
          <a:endParaRPr lang="es-ES"/>
        </a:p>
      </dgm:t>
    </dgm:pt>
    <dgm:pt modelId="{D7972E44-7B83-4D19-972D-40D258AD60F6}">
      <dgm:prSet phldrT="[Texto]"/>
      <dgm:spPr>
        <a:solidFill>
          <a:srgbClr val="00FF00"/>
        </a:solidFill>
      </dgm:spPr>
      <dgm:t>
        <a:bodyPr/>
        <a:lstStyle/>
        <a:p>
          <a:r>
            <a:rPr lang="es-ES_tradnl" dirty="0" smtClean="0">
              <a:solidFill>
                <a:schemeClr val="bg1"/>
              </a:solidFill>
            </a:rPr>
            <a:t>Libre</a:t>
          </a:r>
          <a:endParaRPr lang="es-ES" dirty="0"/>
        </a:p>
      </dgm:t>
    </dgm:pt>
    <dgm:pt modelId="{E034A6F1-A391-4C19-981B-C5DC421B59E6}" type="parTrans" cxnId="{14C924C5-3B63-477F-B564-A3C81F65C0FD}">
      <dgm:prSet/>
      <dgm:spPr/>
      <dgm:t>
        <a:bodyPr/>
        <a:lstStyle/>
        <a:p>
          <a:endParaRPr lang="es-ES"/>
        </a:p>
      </dgm:t>
    </dgm:pt>
    <dgm:pt modelId="{333F905D-AAF2-4636-AA31-0E3486F5FFC3}" type="sibTrans" cxnId="{14C924C5-3B63-477F-B564-A3C81F65C0FD}">
      <dgm:prSet/>
      <dgm:spPr/>
      <dgm:t>
        <a:bodyPr/>
        <a:lstStyle/>
        <a:p>
          <a:endParaRPr lang="es-ES"/>
        </a:p>
      </dgm:t>
    </dgm:pt>
    <dgm:pt modelId="{FC28F351-E72E-484B-B4B9-1598EBEC0C2B}">
      <dgm:prSet phldrT="[Texto]"/>
      <dgm:spPr>
        <a:solidFill>
          <a:srgbClr val="00FF00"/>
        </a:solidFill>
      </dgm:spPr>
      <dgm:t>
        <a:bodyPr/>
        <a:lstStyle/>
        <a:p>
          <a:r>
            <a:rPr lang="es-ES_tradnl" dirty="0" smtClean="0">
              <a:solidFill>
                <a:schemeClr val="bg1"/>
              </a:solidFill>
            </a:rPr>
            <a:t>Gratuito</a:t>
          </a:r>
          <a:endParaRPr lang="es-ES" dirty="0"/>
        </a:p>
      </dgm:t>
    </dgm:pt>
    <dgm:pt modelId="{AE58B7B3-F4F5-433C-A93E-73160723E557}" type="parTrans" cxnId="{3B3EF030-B19E-4F34-A4AF-C1EE90A1269D}">
      <dgm:prSet/>
      <dgm:spPr/>
      <dgm:t>
        <a:bodyPr/>
        <a:lstStyle/>
        <a:p>
          <a:endParaRPr lang="es-ES"/>
        </a:p>
      </dgm:t>
    </dgm:pt>
    <dgm:pt modelId="{2789EE3E-FA4A-4EBD-AD2F-C4786664FBA8}" type="sibTrans" cxnId="{3B3EF030-B19E-4F34-A4AF-C1EE90A1269D}">
      <dgm:prSet/>
      <dgm:spPr/>
      <dgm:t>
        <a:bodyPr/>
        <a:lstStyle/>
        <a:p>
          <a:endParaRPr lang="es-ES"/>
        </a:p>
      </dgm:t>
    </dgm:pt>
    <dgm:pt modelId="{FEA905BD-DA41-4FC2-897C-20C28F419CEF}">
      <dgm:prSet phldrT="[Texto]"/>
      <dgm:spPr>
        <a:solidFill>
          <a:srgbClr val="00FF00"/>
        </a:solidFill>
      </dgm:spPr>
      <dgm:t>
        <a:bodyPr anchor="ctr" anchorCtr="1"/>
        <a:lstStyle/>
        <a:p>
          <a:r>
            <a:rPr lang="es-ES_tradnl" dirty="0" smtClean="0">
              <a:solidFill>
                <a:schemeClr val="bg1"/>
              </a:solidFill>
            </a:rPr>
            <a:t>Compatibilidad hardware</a:t>
          </a:r>
          <a:endParaRPr lang="es-ES" dirty="0"/>
        </a:p>
      </dgm:t>
    </dgm:pt>
    <dgm:pt modelId="{BF4D618C-F1FA-4A13-8358-C1BD8420BD2A}" type="parTrans" cxnId="{1E6F23AD-FBCA-43B4-9C05-8F1A3E375036}">
      <dgm:prSet/>
      <dgm:spPr/>
      <dgm:t>
        <a:bodyPr/>
        <a:lstStyle/>
        <a:p>
          <a:endParaRPr lang="es-ES"/>
        </a:p>
      </dgm:t>
    </dgm:pt>
    <dgm:pt modelId="{E43FC37E-469D-45AD-951D-536E182E496B}" type="sibTrans" cxnId="{1E6F23AD-FBCA-43B4-9C05-8F1A3E375036}">
      <dgm:prSet/>
      <dgm:spPr/>
      <dgm:t>
        <a:bodyPr/>
        <a:lstStyle/>
        <a:p>
          <a:endParaRPr lang="es-ES"/>
        </a:p>
      </dgm:t>
    </dgm:pt>
    <dgm:pt modelId="{0746229E-EF79-44AD-A793-223EA281D118}">
      <dgm:prSet phldrT="[Texto]"/>
      <dgm:spPr>
        <a:solidFill>
          <a:srgbClr val="00FF00"/>
        </a:solidFill>
      </dgm:spPr>
      <dgm:t>
        <a:bodyPr anchor="ctr" anchorCtr="1"/>
        <a:lstStyle/>
        <a:p>
          <a:r>
            <a:rPr lang="es-ES_tradnl" smtClean="0">
              <a:solidFill>
                <a:schemeClr val="bg1"/>
              </a:solidFill>
            </a:rPr>
            <a:t>Software</a:t>
          </a:r>
          <a:endParaRPr lang="es-ES" dirty="0"/>
        </a:p>
      </dgm:t>
    </dgm:pt>
    <dgm:pt modelId="{C60C3F5A-7434-4E2D-AB6F-41CF144F32E6}" type="parTrans" cxnId="{7B5819AC-F88E-4DD5-BEB3-64CB0A94F1AA}">
      <dgm:prSet/>
      <dgm:spPr/>
      <dgm:t>
        <a:bodyPr/>
        <a:lstStyle/>
        <a:p>
          <a:endParaRPr lang="es-ES"/>
        </a:p>
      </dgm:t>
    </dgm:pt>
    <dgm:pt modelId="{9D55681D-14FD-46A6-84E5-8DA959BCBCAE}" type="sibTrans" cxnId="{7B5819AC-F88E-4DD5-BEB3-64CB0A94F1AA}">
      <dgm:prSet/>
      <dgm:spPr/>
      <dgm:t>
        <a:bodyPr/>
        <a:lstStyle/>
        <a:p>
          <a:endParaRPr lang="es-ES"/>
        </a:p>
      </dgm:t>
    </dgm:pt>
    <dgm:pt modelId="{5EBDA8B5-2ABA-4DC3-AA0D-B4B650432BCD}" type="pres">
      <dgm:prSet presAssocID="{2584B5B4-DE87-4B05-B6AA-D858B596905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C758346-F513-416F-9BD4-E86B8263E58E}" type="pres">
      <dgm:prSet presAssocID="{9B1E871A-1E1B-4579-9632-182CAC4F7CEB}" presName="compNode" presStyleCnt="0"/>
      <dgm:spPr/>
    </dgm:pt>
    <dgm:pt modelId="{920ED1AE-AFB6-4D9F-B10F-13FE20E8A1DA}" type="pres">
      <dgm:prSet presAssocID="{9B1E871A-1E1B-4579-9632-182CAC4F7CEB}" presName="aNode" presStyleLbl="bgShp" presStyleIdx="0" presStyleCnt="3"/>
      <dgm:spPr/>
      <dgm:t>
        <a:bodyPr/>
        <a:lstStyle/>
        <a:p>
          <a:endParaRPr lang="es-ES"/>
        </a:p>
      </dgm:t>
    </dgm:pt>
    <dgm:pt modelId="{E47FD874-BF6A-4656-BF51-23A10980EE63}" type="pres">
      <dgm:prSet presAssocID="{9B1E871A-1E1B-4579-9632-182CAC4F7CEB}" presName="textNode" presStyleLbl="bgShp" presStyleIdx="0" presStyleCnt="3"/>
      <dgm:spPr/>
      <dgm:t>
        <a:bodyPr/>
        <a:lstStyle/>
        <a:p>
          <a:endParaRPr lang="es-ES"/>
        </a:p>
      </dgm:t>
    </dgm:pt>
    <dgm:pt modelId="{5ECE0E53-024C-4EA5-9C8F-7054E513E7D9}" type="pres">
      <dgm:prSet presAssocID="{9B1E871A-1E1B-4579-9632-182CAC4F7CEB}" presName="compChildNode" presStyleCnt="0"/>
      <dgm:spPr/>
    </dgm:pt>
    <dgm:pt modelId="{7C02D205-1494-4E2B-84EC-C9FCABE3C547}" type="pres">
      <dgm:prSet presAssocID="{9B1E871A-1E1B-4579-9632-182CAC4F7CEB}" presName="theInnerList" presStyleCnt="0"/>
      <dgm:spPr/>
    </dgm:pt>
    <dgm:pt modelId="{4484F29B-C2F3-445D-8948-83C732D3CC29}" type="pres">
      <dgm:prSet presAssocID="{1FA8870A-81E9-4DC6-882E-EFA0E2DF5789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98F7B7-27E6-42CE-942B-222CA1D0E4C4}" type="pres">
      <dgm:prSet presAssocID="{1FA8870A-81E9-4DC6-882E-EFA0E2DF5789}" presName="aSpace2" presStyleCnt="0"/>
      <dgm:spPr/>
    </dgm:pt>
    <dgm:pt modelId="{B427960F-4284-4128-B268-3588AE1820DA}" type="pres">
      <dgm:prSet presAssocID="{A83ADF24-732D-4A0D-9188-435ECC213875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EC732D-74BE-4C5D-B28C-DCC13F278E88}" type="pres">
      <dgm:prSet presAssocID="{A83ADF24-732D-4A0D-9188-435ECC213875}" presName="aSpace2" presStyleCnt="0"/>
      <dgm:spPr/>
    </dgm:pt>
    <dgm:pt modelId="{3913E6D0-FA9B-41E0-B007-65C4A893C33C}" type="pres">
      <dgm:prSet presAssocID="{BC815C8A-02EE-4C9B-B37F-C36CF0E22B37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FE2FB71-FBBE-4CBC-975A-3208A325E635}" type="pres">
      <dgm:prSet presAssocID="{BC815C8A-02EE-4C9B-B37F-C36CF0E22B37}" presName="aSpace2" presStyleCnt="0"/>
      <dgm:spPr/>
    </dgm:pt>
    <dgm:pt modelId="{199AB2D1-0667-46E3-AFC3-BD097025E1D8}" type="pres">
      <dgm:prSet presAssocID="{BF8390F1-9A39-401F-9087-6A188C37ADDD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B25FEE-4010-469A-86C8-AE2C83ABDAF5}" type="pres">
      <dgm:prSet presAssocID="{9B1E871A-1E1B-4579-9632-182CAC4F7CEB}" presName="aSpace" presStyleCnt="0"/>
      <dgm:spPr/>
    </dgm:pt>
    <dgm:pt modelId="{1CE6F367-E966-4C2E-B9B7-0CF8392BDBF3}" type="pres">
      <dgm:prSet presAssocID="{51A3AF2E-7CF7-46D9-A2AA-390854866160}" presName="compNode" presStyleCnt="0"/>
      <dgm:spPr/>
    </dgm:pt>
    <dgm:pt modelId="{219B3E90-9427-4C00-8DF7-92D0FB203AB5}" type="pres">
      <dgm:prSet presAssocID="{51A3AF2E-7CF7-46D9-A2AA-390854866160}" presName="aNode" presStyleLbl="bgShp" presStyleIdx="1" presStyleCnt="3"/>
      <dgm:spPr/>
      <dgm:t>
        <a:bodyPr/>
        <a:lstStyle/>
        <a:p>
          <a:endParaRPr lang="es-ES"/>
        </a:p>
      </dgm:t>
    </dgm:pt>
    <dgm:pt modelId="{D317F173-4E7C-476A-94EC-3AAF42C9159F}" type="pres">
      <dgm:prSet presAssocID="{51A3AF2E-7CF7-46D9-A2AA-390854866160}" presName="textNode" presStyleLbl="bgShp" presStyleIdx="1" presStyleCnt="3"/>
      <dgm:spPr/>
      <dgm:t>
        <a:bodyPr/>
        <a:lstStyle/>
        <a:p>
          <a:endParaRPr lang="es-ES"/>
        </a:p>
      </dgm:t>
    </dgm:pt>
    <dgm:pt modelId="{16ADA4ED-F92A-4A5D-AC60-D4190B51F378}" type="pres">
      <dgm:prSet presAssocID="{51A3AF2E-7CF7-46D9-A2AA-390854866160}" presName="compChildNode" presStyleCnt="0"/>
      <dgm:spPr/>
    </dgm:pt>
    <dgm:pt modelId="{D3263912-248A-4660-A51F-47BB79E69C70}" type="pres">
      <dgm:prSet presAssocID="{51A3AF2E-7CF7-46D9-A2AA-390854866160}" presName="theInnerList" presStyleCnt="0"/>
      <dgm:spPr/>
    </dgm:pt>
    <dgm:pt modelId="{46A5B1E2-0EB4-415C-98D3-22881E26B1B0}" type="pres">
      <dgm:prSet presAssocID="{D7972E44-7B83-4D19-972D-40D258AD60F6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8E580B8-FBA3-464A-AD39-235B19B50127}" type="pres">
      <dgm:prSet presAssocID="{D7972E44-7B83-4D19-972D-40D258AD60F6}" presName="aSpace2" presStyleCnt="0"/>
      <dgm:spPr/>
    </dgm:pt>
    <dgm:pt modelId="{E6D548B1-E66C-4792-BEC2-F19E8035BD23}" type="pres">
      <dgm:prSet presAssocID="{FC28F351-E72E-484B-B4B9-1598EBEC0C2B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FA1A33-9193-469D-83D0-151CE3E64989}" type="pres">
      <dgm:prSet presAssocID="{FC28F351-E72E-484B-B4B9-1598EBEC0C2B}" presName="aSpace2" presStyleCnt="0"/>
      <dgm:spPr/>
    </dgm:pt>
    <dgm:pt modelId="{B24F62EB-B65D-4A5B-8384-8A5400879294}" type="pres">
      <dgm:prSet presAssocID="{FEA905BD-DA41-4FC2-897C-20C28F419CEF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566817-8CDA-4F16-BF27-B73C96BC8AC8}" type="pres">
      <dgm:prSet presAssocID="{FEA905BD-DA41-4FC2-897C-20C28F419CEF}" presName="aSpace2" presStyleCnt="0"/>
      <dgm:spPr/>
    </dgm:pt>
    <dgm:pt modelId="{A400AD46-5E6B-4D40-8438-D6533072F97F}" type="pres">
      <dgm:prSet presAssocID="{0746229E-EF79-44AD-A793-223EA281D118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3B15395-7E6A-4A29-9A9C-47D857EB481B}" type="pres">
      <dgm:prSet presAssocID="{51A3AF2E-7CF7-46D9-A2AA-390854866160}" presName="aSpace" presStyleCnt="0"/>
      <dgm:spPr/>
    </dgm:pt>
    <dgm:pt modelId="{597F06B1-8133-4F2C-A9E0-83A8D15DA6FA}" type="pres">
      <dgm:prSet presAssocID="{47EBF928-33EA-4AA5-B704-84034A75BEC2}" presName="compNode" presStyleCnt="0"/>
      <dgm:spPr/>
    </dgm:pt>
    <dgm:pt modelId="{7A63E9C6-FA63-40DF-BED2-112D2A236CF6}" type="pres">
      <dgm:prSet presAssocID="{47EBF928-33EA-4AA5-B704-84034A75BEC2}" presName="aNode" presStyleLbl="bgShp" presStyleIdx="2" presStyleCnt="3"/>
      <dgm:spPr/>
      <dgm:t>
        <a:bodyPr/>
        <a:lstStyle/>
        <a:p>
          <a:endParaRPr lang="es-ES"/>
        </a:p>
      </dgm:t>
    </dgm:pt>
    <dgm:pt modelId="{CD2F9FD5-C097-41C3-9DD7-F66B2716F543}" type="pres">
      <dgm:prSet presAssocID="{47EBF928-33EA-4AA5-B704-84034A75BEC2}" presName="textNode" presStyleLbl="bgShp" presStyleIdx="2" presStyleCnt="3"/>
      <dgm:spPr/>
      <dgm:t>
        <a:bodyPr/>
        <a:lstStyle/>
        <a:p>
          <a:endParaRPr lang="es-ES"/>
        </a:p>
      </dgm:t>
    </dgm:pt>
    <dgm:pt modelId="{22937C41-FD7F-4BFC-88C1-839B1091B621}" type="pres">
      <dgm:prSet presAssocID="{47EBF928-33EA-4AA5-B704-84034A75BEC2}" presName="compChildNode" presStyleCnt="0"/>
      <dgm:spPr/>
    </dgm:pt>
    <dgm:pt modelId="{776DA913-536C-41AD-9369-E1E2CB4A6228}" type="pres">
      <dgm:prSet presAssocID="{47EBF928-33EA-4AA5-B704-84034A75BEC2}" presName="theInnerList" presStyleCnt="0"/>
      <dgm:spPr/>
    </dgm:pt>
    <dgm:pt modelId="{5B4CC5F8-D103-4A9A-8884-626F79009FDB}" type="pres">
      <dgm:prSet presAssocID="{08C453D4-52B5-4DA5-9BE0-A89AFEB595FF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204E81-F902-4FA3-94F4-02E6C74C2428}" type="pres">
      <dgm:prSet presAssocID="{08C453D4-52B5-4DA5-9BE0-A89AFEB595FF}" presName="aSpace2" presStyleCnt="0"/>
      <dgm:spPr/>
    </dgm:pt>
    <dgm:pt modelId="{7F9A5C91-C163-449F-BBFE-245E6B70B26E}" type="pres">
      <dgm:prSet presAssocID="{411ECD5E-31F7-4CC8-A9CC-A1365EF5000F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46A2003-3390-4325-9CBA-2F54A6D39858}" type="pres">
      <dgm:prSet presAssocID="{411ECD5E-31F7-4CC8-A9CC-A1365EF5000F}" presName="aSpace2" presStyleCnt="0"/>
      <dgm:spPr/>
    </dgm:pt>
    <dgm:pt modelId="{9AAA0E1F-8BDE-453D-B7FD-5BD270D3A7DD}" type="pres">
      <dgm:prSet presAssocID="{56D48E1D-5E44-457D-AD92-B006156DD3E2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D2CD86-E6D3-41A9-A2C1-7DE331DC6B45}" type="pres">
      <dgm:prSet presAssocID="{56D48E1D-5E44-457D-AD92-B006156DD3E2}" presName="aSpace2" presStyleCnt="0"/>
      <dgm:spPr/>
    </dgm:pt>
    <dgm:pt modelId="{C84F9973-3CC4-4C88-B797-F22B0E770DF6}" type="pres">
      <dgm:prSet presAssocID="{2EE6B634-7A38-4819-BD5B-F4FFC31DEA3A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4138E84-BC2C-4D67-95BD-7D784AED058B}" type="presOf" srcId="{9B1E871A-1E1B-4579-9632-182CAC4F7CEB}" destId="{920ED1AE-AFB6-4D9F-B10F-13FE20E8A1DA}" srcOrd="0" destOrd="0" presId="urn:microsoft.com/office/officeart/2005/8/layout/lProcess2"/>
    <dgm:cxn modelId="{1E6F23AD-FBCA-43B4-9C05-8F1A3E375036}" srcId="{51A3AF2E-7CF7-46D9-A2AA-390854866160}" destId="{FEA905BD-DA41-4FC2-897C-20C28F419CEF}" srcOrd="2" destOrd="0" parTransId="{BF4D618C-F1FA-4A13-8358-C1BD8420BD2A}" sibTransId="{E43FC37E-469D-45AD-951D-536E182E496B}"/>
    <dgm:cxn modelId="{6F399CC0-DEFC-485C-8E7C-859997908141}" srcId="{2584B5B4-DE87-4B05-B6AA-D858B5969058}" destId="{47EBF928-33EA-4AA5-B704-84034A75BEC2}" srcOrd="2" destOrd="0" parTransId="{F342F95F-7BA1-4B37-B18B-0308652BC13D}" sibTransId="{34604494-43EB-4DA9-9A5E-5B4BA3DCE798}"/>
    <dgm:cxn modelId="{31908DDF-E019-4ADF-BFF5-EF9DBCB07291}" type="presOf" srcId="{51A3AF2E-7CF7-46D9-A2AA-390854866160}" destId="{D317F173-4E7C-476A-94EC-3AAF42C9159F}" srcOrd="1" destOrd="0" presId="urn:microsoft.com/office/officeart/2005/8/layout/lProcess2"/>
    <dgm:cxn modelId="{3B3EF030-B19E-4F34-A4AF-C1EE90A1269D}" srcId="{51A3AF2E-7CF7-46D9-A2AA-390854866160}" destId="{FC28F351-E72E-484B-B4B9-1598EBEC0C2B}" srcOrd="1" destOrd="0" parTransId="{AE58B7B3-F4F5-433C-A93E-73160723E557}" sibTransId="{2789EE3E-FA4A-4EBD-AD2F-C4786664FBA8}"/>
    <dgm:cxn modelId="{09B602CA-ED7F-41BE-8E7B-F45498EEE704}" type="presOf" srcId="{BC815C8A-02EE-4C9B-B37F-C36CF0E22B37}" destId="{3913E6D0-FA9B-41E0-B007-65C4A893C33C}" srcOrd="0" destOrd="0" presId="urn:microsoft.com/office/officeart/2005/8/layout/lProcess2"/>
    <dgm:cxn modelId="{48E124F9-8D91-423B-8E34-50EA3B22595D}" type="presOf" srcId="{9B1E871A-1E1B-4579-9632-182CAC4F7CEB}" destId="{E47FD874-BF6A-4656-BF51-23A10980EE63}" srcOrd="1" destOrd="0" presId="urn:microsoft.com/office/officeart/2005/8/layout/lProcess2"/>
    <dgm:cxn modelId="{12002DAB-D6FA-45CC-86DA-C0BFAE6E0357}" srcId="{9B1E871A-1E1B-4579-9632-182CAC4F7CEB}" destId="{1FA8870A-81E9-4DC6-882E-EFA0E2DF5789}" srcOrd="0" destOrd="0" parTransId="{0ED6CEE3-1F92-40DA-8498-B579F189E988}" sibTransId="{D98315D2-47D2-44FF-9AE9-9FADECFA569B}"/>
    <dgm:cxn modelId="{DA720065-5064-4292-A7A3-F48F1DF699C8}" srcId="{2584B5B4-DE87-4B05-B6AA-D858B5969058}" destId="{9B1E871A-1E1B-4579-9632-182CAC4F7CEB}" srcOrd="0" destOrd="0" parTransId="{32C01DB8-CD2C-4102-8FD5-3E5A8BBD0D9B}" sibTransId="{F18A2791-1127-471A-87F4-052CCAE42A46}"/>
    <dgm:cxn modelId="{FB48A631-45A8-4CA8-B175-C53943CAB7C6}" type="presOf" srcId="{51A3AF2E-7CF7-46D9-A2AA-390854866160}" destId="{219B3E90-9427-4C00-8DF7-92D0FB203AB5}" srcOrd="0" destOrd="0" presId="urn:microsoft.com/office/officeart/2005/8/layout/lProcess2"/>
    <dgm:cxn modelId="{FB02AA66-662F-428B-9A5B-A79B5FBC5F6C}" srcId="{9B1E871A-1E1B-4579-9632-182CAC4F7CEB}" destId="{A83ADF24-732D-4A0D-9188-435ECC213875}" srcOrd="1" destOrd="0" parTransId="{F5A9D176-ABD3-4D41-AFAD-C4B1C4100CBB}" sibTransId="{0D70E7DF-99CA-47D1-A743-F8A11A67E06A}"/>
    <dgm:cxn modelId="{7B5819AC-F88E-4DD5-BEB3-64CB0A94F1AA}" srcId="{51A3AF2E-7CF7-46D9-A2AA-390854866160}" destId="{0746229E-EF79-44AD-A793-223EA281D118}" srcOrd="3" destOrd="0" parTransId="{C60C3F5A-7434-4E2D-AB6F-41CF144F32E6}" sibTransId="{9D55681D-14FD-46A6-84E5-8DA959BCBCAE}"/>
    <dgm:cxn modelId="{95768709-02DA-4036-8B99-2A3187450007}" type="presOf" srcId="{08C453D4-52B5-4DA5-9BE0-A89AFEB595FF}" destId="{5B4CC5F8-D103-4A9A-8884-626F79009FDB}" srcOrd="0" destOrd="0" presId="urn:microsoft.com/office/officeart/2005/8/layout/lProcess2"/>
    <dgm:cxn modelId="{F8B66E83-CBDD-4022-A60A-F9F851F4589C}" type="presOf" srcId="{47EBF928-33EA-4AA5-B704-84034A75BEC2}" destId="{7A63E9C6-FA63-40DF-BED2-112D2A236CF6}" srcOrd="0" destOrd="0" presId="urn:microsoft.com/office/officeart/2005/8/layout/lProcess2"/>
    <dgm:cxn modelId="{8D4C2C23-5330-48A5-8E70-505CE2882C06}" type="presOf" srcId="{411ECD5E-31F7-4CC8-A9CC-A1365EF5000F}" destId="{7F9A5C91-C163-449F-BBFE-245E6B70B26E}" srcOrd="0" destOrd="0" presId="urn:microsoft.com/office/officeart/2005/8/layout/lProcess2"/>
    <dgm:cxn modelId="{6E2560FA-E8D7-44BE-B154-0A88D9F7C710}" type="presOf" srcId="{2584B5B4-DE87-4B05-B6AA-D858B5969058}" destId="{5EBDA8B5-2ABA-4DC3-AA0D-B4B650432BCD}" srcOrd="0" destOrd="0" presId="urn:microsoft.com/office/officeart/2005/8/layout/lProcess2"/>
    <dgm:cxn modelId="{62E6F6AA-5D0E-4675-B33A-739F9F49A351}" type="presOf" srcId="{1FA8870A-81E9-4DC6-882E-EFA0E2DF5789}" destId="{4484F29B-C2F3-445D-8948-83C732D3CC29}" srcOrd="0" destOrd="0" presId="urn:microsoft.com/office/officeart/2005/8/layout/lProcess2"/>
    <dgm:cxn modelId="{3543E370-630D-4610-9A47-07BB082E9EE4}" type="presOf" srcId="{D7972E44-7B83-4D19-972D-40D258AD60F6}" destId="{46A5B1E2-0EB4-415C-98D3-22881E26B1B0}" srcOrd="0" destOrd="0" presId="urn:microsoft.com/office/officeart/2005/8/layout/lProcess2"/>
    <dgm:cxn modelId="{A1FA7A78-31CE-4AF3-A948-A4B762D47F02}" srcId="{9B1E871A-1E1B-4579-9632-182CAC4F7CEB}" destId="{BC815C8A-02EE-4C9B-B37F-C36CF0E22B37}" srcOrd="2" destOrd="0" parTransId="{DF31816C-EA5F-4DC4-9515-56B4B5FFAA4B}" sibTransId="{A3B0B5D9-8A83-4EFB-8ED9-3E9D916D3C44}"/>
    <dgm:cxn modelId="{ECC169FD-5F22-4766-88EE-308877C7829B}" srcId="{47EBF928-33EA-4AA5-B704-84034A75BEC2}" destId="{56D48E1D-5E44-457D-AD92-B006156DD3E2}" srcOrd="2" destOrd="0" parTransId="{EB344A49-B5AA-4E6A-B66B-ED49BB109B57}" sibTransId="{10D84242-5BE8-4FF4-8CBF-3218663449AB}"/>
    <dgm:cxn modelId="{47454B4C-74C9-4BD9-A104-2EEB68F804FD}" type="presOf" srcId="{FEA905BD-DA41-4FC2-897C-20C28F419CEF}" destId="{B24F62EB-B65D-4A5B-8384-8A5400879294}" srcOrd="0" destOrd="0" presId="urn:microsoft.com/office/officeart/2005/8/layout/lProcess2"/>
    <dgm:cxn modelId="{6FC81827-51A5-4666-B78E-54D71734B603}" type="presOf" srcId="{FC28F351-E72E-484B-B4B9-1598EBEC0C2B}" destId="{E6D548B1-E66C-4792-BEC2-F19E8035BD23}" srcOrd="0" destOrd="0" presId="urn:microsoft.com/office/officeart/2005/8/layout/lProcess2"/>
    <dgm:cxn modelId="{C2AEA827-8B21-44B2-B101-9A2E38321E64}" srcId="{47EBF928-33EA-4AA5-B704-84034A75BEC2}" destId="{08C453D4-52B5-4DA5-9BE0-A89AFEB595FF}" srcOrd="0" destOrd="0" parTransId="{4C8458AC-38A9-4AB5-ACD9-6341E2694F7D}" sibTransId="{CE90044B-C526-4286-A441-C61E9346A5DE}"/>
    <dgm:cxn modelId="{55DFA66A-E408-4654-AFEA-C8B5D5BAF2CF}" srcId="{9B1E871A-1E1B-4579-9632-182CAC4F7CEB}" destId="{BF8390F1-9A39-401F-9087-6A188C37ADDD}" srcOrd="3" destOrd="0" parTransId="{36B0EC2C-786B-48A6-A43E-C77381B529AD}" sibTransId="{24FF81B4-2B3B-487B-BDAF-91074D017851}"/>
    <dgm:cxn modelId="{0FCB05BE-5F6E-4618-8706-5762D2F9C673}" srcId="{47EBF928-33EA-4AA5-B704-84034A75BEC2}" destId="{411ECD5E-31F7-4CC8-A9CC-A1365EF5000F}" srcOrd="1" destOrd="0" parTransId="{45E72FC6-322A-4EF0-BFD4-44F52BF76B6A}" sibTransId="{583173E0-287E-4CA2-9C8F-16C5EE4B3B1C}"/>
    <dgm:cxn modelId="{5BB0A4FC-965F-46CC-BCB9-529140F01397}" srcId="{2584B5B4-DE87-4B05-B6AA-D858B5969058}" destId="{51A3AF2E-7CF7-46D9-A2AA-390854866160}" srcOrd="1" destOrd="0" parTransId="{E2B3986B-F8DA-4866-9EAC-2A7BD00A2B82}" sibTransId="{81B8512D-017C-4CD1-A9B0-0D1CC72BCB34}"/>
    <dgm:cxn modelId="{B798BCC1-D044-41C6-890B-2EE830D0578B}" type="presOf" srcId="{56D48E1D-5E44-457D-AD92-B006156DD3E2}" destId="{9AAA0E1F-8BDE-453D-B7FD-5BD270D3A7DD}" srcOrd="0" destOrd="0" presId="urn:microsoft.com/office/officeart/2005/8/layout/lProcess2"/>
    <dgm:cxn modelId="{09FD5B1D-83B9-4808-9318-EE0916E6BC39}" type="presOf" srcId="{0746229E-EF79-44AD-A793-223EA281D118}" destId="{A400AD46-5E6B-4D40-8438-D6533072F97F}" srcOrd="0" destOrd="0" presId="urn:microsoft.com/office/officeart/2005/8/layout/lProcess2"/>
    <dgm:cxn modelId="{E97691E6-3C76-47B5-8AA1-82C753475BED}" type="presOf" srcId="{2EE6B634-7A38-4819-BD5B-F4FFC31DEA3A}" destId="{C84F9973-3CC4-4C88-B797-F22B0E770DF6}" srcOrd="0" destOrd="0" presId="urn:microsoft.com/office/officeart/2005/8/layout/lProcess2"/>
    <dgm:cxn modelId="{D5E97EDB-93E8-4534-AC70-CB6C4014798C}" type="presOf" srcId="{A83ADF24-732D-4A0D-9188-435ECC213875}" destId="{B427960F-4284-4128-B268-3588AE1820DA}" srcOrd="0" destOrd="0" presId="urn:microsoft.com/office/officeart/2005/8/layout/lProcess2"/>
    <dgm:cxn modelId="{14C924C5-3B63-477F-B564-A3C81F65C0FD}" srcId="{51A3AF2E-7CF7-46D9-A2AA-390854866160}" destId="{D7972E44-7B83-4D19-972D-40D258AD60F6}" srcOrd="0" destOrd="0" parTransId="{E034A6F1-A391-4C19-981B-C5DC421B59E6}" sibTransId="{333F905D-AAF2-4636-AA31-0E3486F5FFC3}"/>
    <dgm:cxn modelId="{0DE1926F-B304-4831-A991-33707C78AF90}" type="presOf" srcId="{47EBF928-33EA-4AA5-B704-84034A75BEC2}" destId="{CD2F9FD5-C097-41C3-9DD7-F66B2716F543}" srcOrd="1" destOrd="0" presId="urn:microsoft.com/office/officeart/2005/8/layout/lProcess2"/>
    <dgm:cxn modelId="{5D6772EF-688A-4ABC-8F38-3868B58A1972}" srcId="{47EBF928-33EA-4AA5-B704-84034A75BEC2}" destId="{2EE6B634-7A38-4819-BD5B-F4FFC31DEA3A}" srcOrd="3" destOrd="0" parTransId="{86E7D9C4-7891-48D6-B001-98EDB8EFC6BC}" sibTransId="{0B811893-FD58-459E-98CB-E0D29CEEEADE}"/>
    <dgm:cxn modelId="{B388FE34-D482-41D9-9E60-C736072F4596}" type="presOf" srcId="{BF8390F1-9A39-401F-9087-6A188C37ADDD}" destId="{199AB2D1-0667-46E3-AFC3-BD097025E1D8}" srcOrd="0" destOrd="0" presId="urn:microsoft.com/office/officeart/2005/8/layout/lProcess2"/>
    <dgm:cxn modelId="{CFC1E460-8A2A-44C1-B471-E0A66A9E3D2D}" type="presParOf" srcId="{5EBDA8B5-2ABA-4DC3-AA0D-B4B650432BCD}" destId="{AC758346-F513-416F-9BD4-E86B8263E58E}" srcOrd="0" destOrd="0" presId="urn:microsoft.com/office/officeart/2005/8/layout/lProcess2"/>
    <dgm:cxn modelId="{843346E1-763A-4324-B567-F9CE820DFB39}" type="presParOf" srcId="{AC758346-F513-416F-9BD4-E86B8263E58E}" destId="{920ED1AE-AFB6-4D9F-B10F-13FE20E8A1DA}" srcOrd="0" destOrd="0" presId="urn:microsoft.com/office/officeart/2005/8/layout/lProcess2"/>
    <dgm:cxn modelId="{DCFC68FC-0519-4FD7-97ED-5B0FFEF082B1}" type="presParOf" srcId="{AC758346-F513-416F-9BD4-E86B8263E58E}" destId="{E47FD874-BF6A-4656-BF51-23A10980EE63}" srcOrd="1" destOrd="0" presId="urn:microsoft.com/office/officeart/2005/8/layout/lProcess2"/>
    <dgm:cxn modelId="{742212B1-333E-4A97-AC5E-6B34C8590DE6}" type="presParOf" srcId="{AC758346-F513-416F-9BD4-E86B8263E58E}" destId="{5ECE0E53-024C-4EA5-9C8F-7054E513E7D9}" srcOrd="2" destOrd="0" presId="urn:microsoft.com/office/officeart/2005/8/layout/lProcess2"/>
    <dgm:cxn modelId="{D2997E97-58FE-4088-87A1-5D9E01B9287E}" type="presParOf" srcId="{5ECE0E53-024C-4EA5-9C8F-7054E513E7D9}" destId="{7C02D205-1494-4E2B-84EC-C9FCABE3C547}" srcOrd="0" destOrd="0" presId="urn:microsoft.com/office/officeart/2005/8/layout/lProcess2"/>
    <dgm:cxn modelId="{D9BB423C-0102-4AD8-BD90-08C7944B2C96}" type="presParOf" srcId="{7C02D205-1494-4E2B-84EC-C9FCABE3C547}" destId="{4484F29B-C2F3-445D-8948-83C732D3CC29}" srcOrd="0" destOrd="0" presId="urn:microsoft.com/office/officeart/2005/8/layout/lProcess2"/>
    <dgm:cxn modelId="{2E2A46CD-515D-45E6-BC5B-5DC1583C3E85}" type="presParOf" srcId="{7C02D205-1494-4E2B-84EC-C9FCABE3C547}" destId="{2698F7B7-27E6-42CE-942B-222CA1D0E4C4}" srcOrd="1" destOrd="0" presId="urn:microsoft.com/office/officeart/2005/8/layout/lProcess2"/>
    <dgm:cxn modelId="{2FD77ACE-85A3-48E1-9EEB-E4327658B93B}" type="presParOf" srcId="{7C02D205-1494-4E2B-84EC-C9FCABE3C547}" destId="{B427960F-4284-4128-B268-3588AE1820DA}" srcOrd="2" destOrd="0" presId="urn:microsoft.com/office/officeart/2005/8/layout/lProcess2"/>
    <dgm:cxn modelId="{78938489-4FA9-476B-B1C5-0F879AC20653}" type="presParOf" srcId="{7C02D205-1494-4E2B-84EC-C9FCABE3C547}" destId="{9EEC732D-74BE-4C5D-B28C-DCC13F278E88}" srcOrd="3" destOrd="0" presId="urn:microsoft.com/office/officeart/2005/8/layout/lProcess2"/>
    <dgm:cxn modelId="{3B178449-AD46-48BD-B364-4EED6DB26EEB}" type="presParOf" srcId="{7C02D205-1494-4E2B-84EC-C9FCABE3C547}" destId="{3913E6D0-FA9B-41E0-B007-65C4A893C33C}" srcOrd="4" destOrd="0" presId="urn:microsoft.com/office/officeart/2005/8/layout/lProcess2"/>
    <dgm:cxn modelId="{3F029181-9E97-40AD-8C5F-856AF57910B9}" type="presParOf" srcId="{7C02D205-1494-4E2B-84EC-C9FCABE3C547}" destId="{FFE2FB71-FBBE-4CBC-975A-3208A325E635}" srcOrd="5" destOrd="0" presId="urn:microsoft.com/office/officeart/2005/8/layout/lProcess2"/>
    <dgm:cxn modelId="{FEEC9D07-FD5F-4539-B8E1-64C93242DB4B}" type="presParOf" srcId="{7C02D205-1494-4E2B-84EC-C9FCABE3C547}" destId="{199AB2D1-0667-46E3-AFC3-BD097025E1D8}" srcOrd="6" destOrd="0" presId="urn:microsoft.com/office/officeart/2005/8/layout/lProcess2"/>
    <dgm:cxn modelId="{2AA3D992-6BDC-4FA9-AB55-C977F12FCF13}" type="presParOf" srcId="{5EBDA8B5-2ABA-4DC3-AA0D-B4B650432BCD}" destId="{4EB25FEE-4010-469A-86C8-AE2C83ABDAF5}" srcOrd="1" destOrd="0" presId="urn:microsoft.com/office/officeart/2005/8/layout/lProcess2"/>
    <dgm:cxn modelId="{F88159FC-F4F9-418A-83E1-DB8575A909E7}" type="presParOf" srcId="{5EBDA8B5-2ABA-4DC3-AA0D-B4B650432BCD}" destId="{1CE6F367-E966-4C2E-B9B7-0CF8392BDBF3}" srcOrd="2" destOrd="0" presId="urn:microsoft.com/office/officeart/2005/8/layout/lProcess2"/>
    <dgm:cxn modelId="{9F1728C1-16DC-4491-9965-6B12A686F04B}" type="presParOf" srcId="{1CE6F367-E966-4C2E-B9B7-0CF8392BDBF3}" destId="{219B3E90-9427-4C00-8DF7-92D0FB203AB5}" srcOrd="0" destOrd="0" presId="urn:microsoft.com/office/officeart/2005/8/layout/lProcess2"/>
    <dgm:cxn modelId="{5C916332-E2FE-47F8-80AE-BE94953BCC27}" type="presParOf" srcId="{1CE6F367-E966-4C2E-B9B7-0CF8392BDBF3}" destId="{D317F173-4E7C-476A-94EC-3AAF42C9159F}" srcOrd="1" destOrd="0" presId="urn:microsoft.com/office/officeart/2005/8/layout/lProcess2"/>
    <dgm:cxn modelId="{1CC575CC-A5D4-4BB6-B371-02D49E7A8088}" type="presParOf" srcId="{1CE6F367-E966-4C2E-B9B7-0CF8392BDBF3}" destId="{16ADA4ED-F92A-4A5D-AC60-D4190B51F378}" srcOrd="2" destOrd="0" presId="urn:microsoft.com/office/officeart/2005/8/layout/lProcess2"/>
    <dgm:cxn modelId="{0E1567EB-6DB6-4D23-9A30-5CC609F878FC}" type="presParOf" srcId="{16ADA4ED-F92A-4A5D-AC60-D4190B51F378}" destId="{D3263912-248A-4660-A51F-47BB79E69C70}" srcOrd="0" destOrd="0" presId="urn:microsoft.com/office/officeart/2005/8/layout/lProcess2"/>
    <dgm:cxn modelId="{1A398428-8A58-4259-8898-F3CA17E7236C}" type="presParOf" srcId="{D3263912-248A-4660-A51F-47BB79E69C70}" destId="{46A5B1E2-0EB4-415C-98D3-22881E26B1B0}" srcOrd="0" destOrd="0" presId="urn:microsoft.com/office/officeart/2005/8/layout/lProcess2"/>
    <dgm:cxn modelId="{5D9B11D4-4611-4A79-8B6F-4FC2B29065AE}" type="presParOf" srcId="{D3263912-248A-4660-A51F-47BB79E69C70}" destId="{78E580B8-FBA3-464A-AD39-235B19B50127}" srcOrd="1" destOrd="0" presId="urn:microsoft.com/office/officeart/2005/8/layout/lProcess2"/>
    <dgm:cxn modelId="{AAACB234-5811-45AA-945E-E33514B961CB}" type="presParOf" srcId="{D3263912-248A-4660-A51F-47BB79E69C70}" destId="{E6D548B1-E66C-4792-BEC2-F19E8035BD23}" srcOrd="2" destOrd="0" presId="urn:microsoft.com/office/officeart/2005/8/layout/lProcess2"/>
    <dgm:cxn modelId="{D33C3354-1BB1-40E8-9CDC-9B7F2C256A19}" type="presParOf" srcId="{D3263912-248A-4660-A51F-47BB79E69C70}" destId="{A4FA1A33-9193-469D-83D0-151CE3E64989}" srcOrd="3" destOrd="0" presId="urn:microsoft.com/office/officeart/2005/8/layout/lProcess2"/>
    <dgm:cxn modelId="{79905F50-B334-4553-B686-15F873B7C318}" type="presParOf" srcId="{D3263912-248A-4660-A51F-47BB79E69C70}" destId="{B24F62EB-B65D-4A5B-8384-8A5400879294}" srcOrd="4" destOrd="0" presId="urn:microsoft.com/office/officeart/2005/8/layout/lProcess2"/>
    <dgm:cxn modelId="{E5352648-F1E3-4492-AD10-B4392955F6CF}" type="presParOf" srcId="{D3263912-248A-4660-A51F-47BB79E69C70}" destId="{BA566817-8CDA-4F16-BF27-B73C96BC8AC8}" srcOrd="5" destOrd="0" presId="urn:microsoft.com/office/officeart/2005/8/layout/lProcess2"/>
    <dgm:cxn modelId="{AC56DEE6-0758-49D9-8E96-54696BD3E412}" type="presParOf" srcId="{D3263912-248A-4660-A51F-47BB79E69C70}" destId="{A400AD46-5E6B-4D40-8438-D6533072F97F}" srcOrd="6" destOrd="0" presId="urn:microsoft.com/office/officeart/2005/8/layout/lProcess2"/>
    <dgm:cxn modelId="{BD470BAC-5330-438E-8811-8D251C47F2EF}" type="presParOf" srcId="{5EBDA8B5-2ABA-4DC3-AA0D-B4B650432BCD}" destId="{13B15395-7E6A-4A29-9A9C-47D857EB481B}" srcOrd="3" destOrd="0" presId="urn:microsoft.com/office/officeart/2005/8/layout/lProcess2"/>
    <dgm:cxn modelId="{26C7BA13-8693-4C3D-A018-38B13CA35479}" type="presParOf" srcId="{5EBDA8B5-2ABA-4DC3-AA0D-B4B650432BCD}" destId="{597F06B1-8133-4F2C-A9E0-83A8D15DA6FA}" srcOrd="4" destOrd="0" presId="urn:microsoft.com/office/officeart/2005/8/layout/lProcess2"/>
    <dgm:cxn modelId="{C028FC86-3465-42BF-985E-542F4B245D1B}" type="presParOf" srcId="{597F06B1-8133-4F2C-A9E0-83A8D15DA6FA}" destId="{7A63E9C6-FA63-40DF-BED2-112D2A236CF6}" srcOrd="0" destOrd="0" presId="urn:microsoft.com/office/officeart/2005/8/layout/lProcess2"/>
    <dgm:cxn modelId="{72AD5B4D-52F1-4DA2-871A-D0B1CE18EF44}" type="presParOf" srcId="{597F06B1-8133-4F2C-A9E0-83A8D15DA6FA}" destId="{CD2F9FD5-C097-41C3-9DD7-F66B2716F543}" srcOrd="1" destOrd="0" presId="urn:microsoft.com/office/officeart/2005/8/layout/lProcess2"/>
    <dgm:cxn modelId="{EE58BF66-19DF-42AE-9630-7B9F1D95D39E}" type="presParOf" srcId="{597F06B1-8133-4F2C-A9E0-83A8D15DA6FA}" destId="{22937C41-FD7F-4BFC-88C1-839B1091B621}" srcOrd="2" destOrd="0" presId="urn:microsoft.com/office/officeart/2005/8/layout/lProcess2"/>
    <dgm:cxn modelId="{8D38232B-FDBA-4CAF-B4DF-19CD859919AD}" type="presParOf" srcId="{22937C41-FD7F-4BFC-88C1-839B1091B621}" destId="{776DA913-536C-41AD-9369-E1E2CB4A6228}" srcOrd="0" destOrd="0" presId="urn:microsoft.com/office/officeart/2005/8/layout/lProcess2"/>
    <dgm:cxn modelId="{0043024C-EA05-4DDC-A617-10278DA08C76}" type="presParOf" srcId="{776DA913-536C-41AD-9369-E1E2CB4A6228}" destId="{5B4CC5F8-D103-4A9A-8884-626F79009FDB}" srcOrd="0" destOrd="0" presId="urn:microsoft.com/office/officeart/2005/8/layout/lProcess2"/>
    <dgm:cxn modelId="{865446B8-25FB-431D-99C7-A7DA8D5262D9}" type="presParOf" srcId="{776DA913-536C-41AD-9369-E1E2CB4A6228}" destId="{7F204E81-F902-4FA3-94F4-02E6C74C2428}" srcOrd="1" destOrd="0" presId="urn:microsoft.com/office/officeart/2005/8/layout/lProcess2"/>
    <dgm:cxn modelId="{2E28924E-06FC-426B-8274-F7CED46BBCEB}" type="presParOf" srcId="{776DA913-536C-41AD-9369-E1E2CB4A6228}" destId="{7F9A5C91-C163-449F-BBFE-245E6B70B26E}" srcOrd="2" destOrd="0" presId="urn:microsoft.com/office/officeart/2005/8/layout/lProcess2"/>
    <dgm:cxn modelId="{9D03C187-25B6-4A41-9FCA-6E5233601AFB}" type="presParOf" srcId="{776DA913-536C-41AD-9369-E1E2CB4A6228}" destId="{246A2003-3390-4325-9CBA-2F54A6D39858}" srcOrd="3" destOrd="0" presId="urn:microsoft.com/office/officeart/2005/8/layout/lProcess2"/>
    <dgm:cxn modelId="{1CB1C35D-8799-4C3A-ABA1-8021383BF1CD}" type="presParOf" srcId="{776DA913-536C-41AD-9369-E1E2CB4A6228}" destId="{9AAA0E1F-8BDE-453D-B7FD-5BD270D3A7DD}" srcOrd="4" destOrd="0" presId="urn:microsoft.com/office/officeart/2005/8/layout/lProcess2"/>
    <dgm:cxn modelId="{ED5D782B-AB3F-49D5-A8BE-F73EBB22590C}" type="presParOf" srcId="{776DA913-536C-41AD-9369-E1E2CB4A6228}" destId="{E8D2CD86-E6D3-41A9-A2C1-7DE331DC6B45}" srcOrd="5" destOrd="0" presId="urn:microsoft.com/office/officeart/2005/8/layout/lProcess2"/>
    <dgm:cxn modelId="{E64E552B-CB39-423B-A711-1653D1E12A15}" type="presParOf" srcId="{776DA913-536C-41AD-9369-E1E2CB4A6228}" destId="{C84F9973-3CC4-4C88-B797-F22B0E770DF6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DEF83E-9B50-45FF-8835-9C2CC451EF30}" type="doc">
      <dgm:prSet loTypeId="urn:microsoft.com/office/officeart/2005/8/layout/process4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7BAA18D-8EAE-4E87-93E9-281B0F3E2770}">
      <dgm:prSet phldrT="[Texto]"/>
      <dgm:spPr>
        <a:solidFill>
          <a:srgbClr val="B00000"/>
        </a:solidFill>
      </dgm:spPr>
      <dgm:t>
        <a:bodyPr/>
        <a:lstStyle/>
        <a:p>
          <a:r>
            <a:rPr lang="es-ES_tradnl" dirty="0" smtClean="0"/>
            <a:t>Aplicaciones</a:t>
          </a:r>
          <a:endParaRPr lang="es-ES" dirty="0"/>
        </a:p>
      </dgm:t>
    </dgm:pt>
    <dgm:pt modelId="{65DB7E23-7212-42F2-A660-05CD732DEC4C}" type="parTrans" cxnId="{874AC0CC-DECF-459E-8DD9-1127EEC82B57}">
      <dgm:prSet/>
      <dgm:spPr/>
      <dgm:t>
        <a:bodyPr/>
        <a:lstStyle/>
        <a:p>
          <a:endParaRPr lang="es-ES"/>
        </a:p>
      </dgm:t>
    </dgm:pt>
    <dgm:pt modelId="{55780529-F537-44A0-8E63-D14A3DE36F92}" type="sibTrans" cxnId="{874AC0CC-DECF-459E-8DD9-1127EEC82B57}">
      <dgm:prSet/>
      <dgm:spPr/>
      <dgm:t>
        <a:bodyPr/>
        <a:lstStyle/>
        <a:p>
          <a:endParaRPr lang="es-ES"/>
        </a:p>
      </dgm:t>
    </dgm:pt>
    <dgm:pt modelId="{25FD631C-CBBC-4B00-8B7B-0EABB1EA4B3F}">
      <dgm:prSet phldrT="[Texto]"/>
      <dgm:spPr>
        <a:solidFill>
          <a:srgbClr val="150C8E"/>
        </a:solidFill>
      </dgm:spPr>
      <dgm:t>
        <a:bodyPr/>
        <a:lstStyle/>
        <a:p>
          <a:r>
            <a:rPr lang="es-ES_tradnl" dirty="0" smtClean="0"/>
            <a:t>Sistema Operativo</a:t>
          </a:r>
          <a:endParaRPr lang="es-ES" dirty="0"/>
        </a:p>
      </dgm:t>
    </dgm:pt>
    <dgm:pt modelId="{2FE94122-1976-4F11-A6F8-52AB2C92789B}" type="parTrans" cxnId="{6A5233C9-EA15-4B22-8FA8-1F08B203A8E7}">
      <dgm:prSet/>
      <dgm:spPr/>
      <dgm:t>
        <a:bodyPr/>
        <a:lstStyle/>
        <a:p>
          <a:endParaRPr lang="es-ES"/>
        </a:p>
      </dgm:t>
    </dgm:pt>
    <dgm:pt modelId="{E648A1BA-5577-4092-943D-3F9CF152F9A6}" type="sibTrans" cxnId="{6A5233C9-EA15-4B22-8FA8-1F08B203A8E7}">
      <dgm:prSet/>
      <dgm:spPr/>
      <dgm:t>
        <a:bodyPr/>
        <a:lstStyle/>
        <a:p>
          <a:endParaRPr lang="es-ES"/>
        </a:p>
      </dgm:t>
    </dgm:pt>
    <dgm:pt modelId="{44E35040-37A2-4ECA-8FF7-0B826BE1B8A0}">
      <dgm:prSet phldrT="[Texto]"/>
      <dgm:spPr>
        <a:solidFill>
          <a:srgbClr val="92D050"/>
        </a:solidFill>
      </dgm:spPr>
      <dgm:t>
        <a:bodyPr/>
        <a:lstStyle/>
        <a:p>
          <a:r>
            <a:rPr lang="es-ES_tradnl" dirty="0" smtClean="0"/>
            <a:t>Hardware</a:t>
          </a:r>
          <a:endParaRPr lang="es-ES" dirty="0"/>
        </a:p>
      </dgm:t>
    </dgm:pt>
    <dgm:pt modelId="{078EDEF9-35ED-4B60-A17A-EBBD89B4A0C5}" type="parTrans" cxnId="{4D41DD5E-5D9F-4744-9168-7BF3048182F1}">
      <dgm:prSet/>
      <dgm:spPr/>
      <dgm:t>
        <a:bodyPr/>
        <a:lstStyle/>
        <a:p>
          <a:endParaRPr lang="es-ES"/>
        </a:p>
      </dgm:t>
    </dgm:pt>
    <dgm:pt modelId="{CB5064F6-1170-4C86-B935-356B6598C841}" type="sibTrans" cxnId="{4D41DD5E-5D9F-4744-9168-7BF3048182F1}">
      <dgm:prSet/>
      <dgm:spPr/>
      <dgm:t>
        <a:bodyPr/>
        <a:lstStyle/>
        <a:p>
          <a:endParaRPr lang="es-ES"/>
        </a:p>
      </dgm:t>
    </dgm:pt>
    <dgm:pt modelId="{31CC0D71-9D70-4D6C-8077-C7513EED2F75}" type="pres">
      <dgm:prSet presAssocID="{53DEF83E-9B50-45FF-8835-9C2CC451EF3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C8C9232-0DB5-4D52-B1AD-4492406D32BE}" type="pres">
      <dgm:prSet presAssocID="{44E35040-37A2-4ECA-8FF7-0B826BE1B8A0}" presName="boxAndChildren" presStyleCnt="0"/>
      <dgm:spPr/>
    </dgm:pt>
    <dgm:pt modelId="{A2011058-862D-4932-A4B2-1D6E12AECC94}" type="pres">
      <dgm:prSet presAssocID="{44E35040-37A2-4ECA-8FF7-0B826BE1B8A0}" presName="parentTextBox" presStyleLbl="node1" presStyleIdx="0" presStyleCnt="3"/>
      <dgm:spPr/>
      <dgm:t>
        <a:bodyPr/>
        <a:lstStyle/>
        <a:p>
          <a:endParaRPr lang="es-ES"/>
        </a:p>
      </dgm:t>
    </dgm:pt>
    <dgm:pt modelId="{DA314A67-931C-4FF0-8AF8-F57B79587A7D}" type="pres">
      <dgm:prSet presAssocID="{E648A1BA-5577-4092-943D-3F9CF152F9A6}" presName="sp" presStyleCnt="0"/>
      <dgm:spPr/>
    </dgm:pt>
    <dgm:pt modelId="{60A1A2B7-FDE5-40D3-AA7D-7249998798AF}" type="pres">
      <dgm:prSet presAssocID="{25FD631C-CBBC-4B00-8B7B-0EABB1EA4B3F}" presName="arrowAndChildren" presStyleCnt="0"/>
      <dgm:spPr/>
    </dgm:pt>
    <dgm:pt modelId="{4B326A1F-CA79-4FBF-AC6D-D5CDBF962102}" type="pres">
      <dgm:prSet presAssocID="{25FD631C-CBBC-4B00-8B7B-0EABB1EA4B3F}" presName="parentTextArrow" presStyleLbl="node1" presStyleIdx="1" presStyleCnt="3"/>
      <dgm:spPr/>
      <dgm:t>
        <a:bodyPr/>
        <a:lstStyle/>
        <a:p>
          <a:endParaRPr lang="es-ES"/>
        </a:p>
      </dgm:t>
    </dgm:pt>
    <dgm:pt modelId="{8B93232D-59CD-474D-8831-8BE17080A534}" type="pres">
      <dgm:prSet presAssocID="{55780529-F537-44A0-8E63-D14A3DE36F92}" presName="sp" presStyleCnt="0"/>
      <dgm:spPr/>
    </dgm:pt>
    <dgm:pt modelId="{2A813AF1-F487-4A8A-82F4-1BEB521D02B0}" type="pres">
      <dgm:prSet presAssocID="{17BAA18D-8EAE-4E87-93E9-281B0F3E2770}" presName="arrowAndChildren" presStyleCnt="0"/>
      <dgm:spPr/>
    </dgm:pt>
    <dgm:pt modelId="{4353F592-BA07-47F9-8F4C-8BA5DEB22BD8}" type="pres">
      <dgm:prSet presAssocID="{17BAA18D-8EAE-4E87-93E9-281B0F3E2770}" presName="parentTextArrow" presStyleLbl="node1" presStyleIdx="2" presStyleCnt="3" custLinFactNeighborX="-16657" custLinFactNeighborY="-46"/>
      <dgm:spPr/>
      <dgm:t>
        <a:bodyPr/>
        <a:lstStyle/>
        <a:p>
          <a:endParaRPr lang="es-ES"/>
        </a:p>
      </dgm:t>
    </dgm:pt>
  </dgm:ptLst>
  <dgm:cxnLst>
    <dgm:cxn modelId="{6A5233C9-EA15-4B22-8FA8-1F08B203A8E7}" srcId="{53DEF83E-9B50-45FF-8835-9C2CC451EF30}" destId="{25FD631C-CBBC-4B00-8B7B-0EABB1EA4B3F}" srcOrd="1" destOrd="0" parTransId="{2FE94122-1976-4F11-A6F8-52AB2C92789B}" sibTransId="{E648A1BA-5577-4092-943D-3F9CF152F9A6}"/>
    <dgm:cxn modelId="{BDF5A133-501F-4272-857E-5A72B3CBAD59}" type="presOf" srcId="{44E35040-37A2-4ECA-8FF7-0B826BE1B8A0}" destId="{A2011058-862D-4932-A4B2-1D6E12AECC94}" srcOrd="0" destOrd="0" presId="urn:microsoft.com/office/officeart/2005/8/layout/process4"/>
    <dgm:cxn modelId="{874AC0CC-DECF-459E-8DD9-1127EEC82B57}" srcId="{53DEF83E-9B50-45FF-8835-9C2CC451EF30}" destId="{17BAA18D-8EAE-4E87-93E9-281B0F3E2770}" srcOrd="0" destOrd="0" parTransId="{65DB7E23-7212-42F2-A660-05CD732DEC4C}" sibTransId="{55780529-F537-44A0-8E63-D14A3DE36F92}"/>
    <dgm:cxn modelId="{4D41DD5E-5D9F-4744-9168-7BF3048182F1}" srcId="{53DEF83E-9B50-45FF-8835-9C2CC451EF30}" destId="{44E35040-37A2-4ECA-8FF7-0B826BE1B8A0}" srcOrd="2" destOrd="0" parTransId="{078EDEF9-35ED-4B60-A17A-EBBD89B4A0C5}" sibTransId="{CB5064F6-1170-4C86-B935-356B6598C841}"/>
    <dgm:cxn modelId="{D385650B-B289-49CE-BBF2-4ED654B25138}" type="presOf" srcId="{53DEF83E-9B50-45FF-8835-9C2CC451EF30}" destId="{31CC0D71-9D70-4D6C-8077-C7513EED2F75}" srcOrd="0" destOrd="0" presId="urn:microsoft.com/office/officeart/2005/8/layout/process4"/>
    <dgm:cxn modelId="{975B6D3B-EC2A-4648-A496-719C908467E3}" type="presOf" srcId="{17BAA18D-8EAE-4E87-93E9-281B0F3E2770}" destId="{4353F592-BA07-47F9-8F4C-8BA5DEB22BD8}" srcOrd="0" destOrd="0" presId="urn:microsoft.com/office/officeart/2005/8/layout/process4"/>
    <dgm:cxn modelId="{C95BD625-71E6-4796-B908-19690192094D}" type="presOf" srcId="{25FD631C-CBBC-4B00-8B7B-0EABB1EA4B3F}" destId="{4B326A1F-CA79-4FBF-AC6D-D5CDBF962102}" srcOrd="0" destOrd="0" presId="urn:microsoft.com/office/officeart/2005/8/layout/process4"/>
    <dgm:cxn modelId="{81B338E8-D641-47E7-BBB6-369064443EFF}" type="presParOf" srcId="{31CC0D71-9D70-4D6C-8077-C7513EED2F75}" destId="{CC8C9232-0DB5-4D52-B1AD-4492406D32BE}" srcOrd="0" destOrd="0" presId="urn:microsoft.com/office/officeart/2005/8/layout/process4"/>
    <dgm:cxn modelId="{32CB775B-0B1B-40AF-B28F-52977F998880}" type="presParOf" srcId="{CC8C9232-0DB5-4D52-B1AD-4492406D32BE}" destId="{A2011058-862D-4932-A4B2-1D6E12AECC94}" srcOrd="0" destOrd="0" presId="urn:microsoft.com/office/officeart/2005/8/layout/process4"/>
    <dgm:cxn modelId="{6EA0AA16-58EC-46E5-BA7E-12787F50239E}" type="presParOf" srcId="{31CC0D71-9D70-4D6C-8077-C7513EED2F75}" destId="{DA314A67-931C-4FF0-8AF8-F57B79587A7D}" srcOrd="1" destOrd="0" presId="urn:microsoft.com/office/officeart/2005/8/layout/process4"/>
    <dgm:cxn modelId="{E5A5E69B-0990-481B-A3CE-F34116D8500C}" type="presParOf" srcId="{31CC0D71-9D70-4D6C-8077-C7513EED2F75}" destId="{60A1A2B7-FDE5-40D3-AA7D-7249998798AF}" srcOrd="2" destOrd="0" presId="urn:microsoft.com/office/officeart/2005/8/layout/process4"/>
    <dgm:cxn modelId="{33316E53-8B62-4B7F-9D1C-9794126187F3}" type="presParOf" srcId="{60A1A2B7-FDE5-40D3-AA7D-7249998798AF}" destId="{4B326A1F-CA79-4FBF-AC6D-D5CDBF962102}" srcOrd="0" destOrd="0" presId="urn:microsoft.com/office/officeart/2005/8/layout/process4"/>
    <dgm:cxn modelId="{8D764692-D672-4B0A-9813-81FEAFCB7A2B}" type="presParOf" srcId="{31CC0D71-9D70-4D6C-8077-C7513EED2F75}" destId="{8B93232D-59CD-474D-8831-8BE17080A534}" srcOrd="3" destOrd="0" presId="urn:microsoft.com/office/officeart/2005/8/layout/process4"/>
    <dgm:cxn modelId="{EDF4D9B5-82B4-4698-8423-3C5C5F5DFC99}" type="presParOf" srcId="{31CC0D71-9D70-4D6C-8077-C7513EED2F75}" destId="{2A813AF1-F487-4A8A-82F4-1BEB521D02B0}" srcOrd="4" destOrd="0" presId="urn:microsoft.com/office/officeart/2005/8/layout/process4"/>
    <dgm:cxn modelId="{F0F0B59B-B57C-4EC5-A35B-795BFF8A8A5E}" type="presParOf" srcId="{2A813AF1-F487-4A8A-82F4-1BEB521D02B0}" destId="{4353F592-BA07-47F9-8F4C-8BA5DEB22BD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817383-C505-4061-A0BE-DB4D51608A25}" type="doc">
      <dgm:prSet loTypeId="urn:microsoft.com/office/officeart/2005/8/layout/pyramid4" loCatId="pyramid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263DD82-A80D-4A6C-9C21-C4CEFABA3C70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ES_tradnl" sz="1800" dirty="0" smtClean="0"/>
            <a:t>Libertad de uso</a:t>
          </a:r>
          <a:endParaRPr lang="es-ES" sz="1800" dirty="0"/>
        </a:p>
      </dgm:t>
    </dgm:pt>
    <dgm:pt modelId="{FFEBD46F-0C38-4E18-8513-457A5D74362B}" type="parTrans" cxnId="{7A9F6377-1A50-4C41-9CFD-3F63797AB398}">
      <dgm:prSet/>
      <dgm:spPr/>
      <dgm:t>
        <a:bodyPr/>
        <a:lstStyle/>
        <a:p>
          <a:endParaRPr lang="es-ES"/>
        </a:p>
      </dgm:t>
    </dgm:pt>
    <dgm:pt modelId="{99F21C79-14BB-4C8F-9A73-0ECF517C6953}" type="sibTrans" cxnId="{7A9F6377-1A50-4C41-9CFD-3F63797AB398}">
      <dgm:prSet/>
      <dgm:spPr/>
      <dgm:t>
        <a:bodyPr/>
        <a:lstStyle/>
        <a:p>
          <a:endParaRPr lang="es-ES"/>
        </a:p>
      </dgm:t>
    </dgm:pt>
    <dgm:pt modelId="{EB15BE72-EC80-4436-8499-3D7D1B27EE93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_tradnl" sz="1400" dirty="0" smtClean="0"/>
            <a:t>Redistribuible</a:t>
          </a:r>
          <a:endParaRPr lang="es-ES" sz="1400" dirty="0"/>
        </a:p>
      </dgm:t>
    </dgm:pt>
    <dgm:pt modelId="{3E6DCF37-EF7D-4206-A005-99BFBE4A01A3}" type="parTrans" cxnId="{F29EC09C-F0A4-4AA1-8D85-7C7A72A2C428}">
      <dgm:prSet/>
      <dgm:spPr/>
      <dgm:t>
        <a:bodyPr/>
        <a:lstStyle/>
        <a:p>
          <a:endParaRPr lang="es-ES"/>
        </a:p>
      </dgm:t>
    </dgm:pt>
    <dgm:pt modelId="{7C0FF23A-1289-4BE6-9619-E99335E8EC99}" type="sibTrans" cxnId="{F29EC09C-F0A4-4AA1-8D85-7C7A72A2C428}">
      <dgm:prSet/>
      <dgm:spPr/>
      <dgm:t>
        <a:bodyPr/>
        <a:lstStyle/>
        <a:p>
          <a:endParaRPr lang="es-ES"/>
        </a:p>
      </dgm:t>
    </dgm:pt>
    <dgm:pt modelId="{564311A3-CC68-478D-AAC6-DD3ABDA0AE2B}">
      <dgm:prSet phldrT="[Texto]" custT="1"/>
      <dgm:spPr>
        <a:solidFill>
          <a:srgbClr val="86F731"/>
        </a:solidFill>
      </dgm:spPr>
      <dgm:t>
        <a:bodyPr/>
        <a:lstStyle/>
        <a:p>
          <a:r>
            <a:rPr lang="es-ES_tradnl" sz="1600" dirty="0" smtClean="0"/>
            <a:t>Adaptable</a:t>
          </a:r>
          <a:endParaRPr lang="es-ES" sz="1600" dirty="0"/>
        </a:p>
      </dgm:t>
    </dgm:pt>
    <dgm:pt modelId="{E9DA7350-AED1-4A6C-9680-0027EA9865B0}" type="parTrans" cxnId="{04457BBC-78B0-468E-B8F3-8A520725A879}">
      <dgm:prSet/>
      <dgm:spPr/>
      <dgm:t>
        <a:bodyPr/>
        <a:lstStyle/>
        <a:p>
          <a:endParaRPr lang="es-ES"/>
        </a:p>
      </dgm:t>
    </dgm:pt>
    <dgm:pt modelId="{C2618A70-D00E-4A10-9F81-D46A766B24E7}" type="sibTrans" cxnId="{04457BBC-78B0-468E-B8F3-8A520725A879}">
      <dgm:prSet/>
      <dgm:spPr/>
      <dgm:t>
        <a:bodyPr/>
        <a:lstStyle/>
        <a:p>
          <a:endParaRPr lang="es-ES"/>
        </a:p>
      </dgm:t>
    </dgm:pt>
    <dgm:pt modelId="{145620AE-9DA2-4645-A2E2-15905FA08E8B}">
      <dgm:prSet phldrT="[Texto]" custT="1"/>
      <dgm:spPr>
        <a:solidFill>
          <a:srgbClr val="FF6600"/>
        </a:solidFill>
      </dgm:spPr>
      <dgm:t>
        <a:bodyPr/>
        <a:lstStyle/>
        <a:p>
          <a:r>
            <a:rPr lang="es-ES_tradnl" sz="1800" dirty="0" smtClean="0"/>
            <a:t>Mejorable</a:t>
          </a:r>
          <a:endParaRPr lang="es-ES" sz="1500" dirty="0"/>
        </a:p>
      </dgm:t>
    </dgm:pt>
    <dgm:pt modelId="{7E750D65-EF08-45E1-AC6A-D7FCAA34B493}" type="parTrans" cxnId="{A23B0DE8-34C4-4C08-96B0-3310CF39E7ED}">
      <dgm:prSet/>
      <dgm:spPr/>
      <dgm:t>
        <a:bodyPr/>
        <a:lstStyle/>
        <a:p>
          <a:endParaRPr lang="es-ES"/>
        </a:p>
      </dgm:t>
    </dgm:pt>
    <dgm:pt modelId="{9B6B1213-FC26-431F-B4FA-D555E1379F76}" type="sibTrans" cxnId="{A23B0DE8-34C4-4C08-96B0-3310CF39E7ED}">
      <dgm:prSet/>
      <dgm:spPr/>
      <dgm:t>
        <a:bodyPr/>
        <a:lstStyle/>
        <a:p>
          <a:endParaRPr lang="es-ES"/>
        </a:p>
      </dgm:t>
    </dgm:pt>
    <dgm:pt modelId="{AB64B177-8FA1-49F5-8A9A-8B3D6CDFC364}" type="pres">
      <dgm:prSet presAssocID="{AD817383-C505-4061-A0BE-DB4D51608A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53E950-DC4A-4450-9FB5-B2466FE70ED3}" type="pres">
      <dgm:prSet presAssocID="{AD817383-C505-4061-A0BE-DB4D51608A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065385-9DA8-4CB0-BAC2-F5D26DA087D8}" type="pres">
      <dgm:prSet presAssocID="{AD817383-C505-4061-A0BE-DB4D51608A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FD2AD4-A6F9-4F31-9068-408D43E08E81}" type="pres">
      <dgm:prSet presAssocID="{AD817383-C505-4061-A0BE-DB4D51608A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8B16F8-F43B-4694-8D77-344103DF9E91}" type="pres">
      <dgm:prSet presAssocID="{AD817383-C505-4061-A0BE-DB4D51608A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539333D-ED71-4F5E-BEB7-2C71E7AF3B24}" type="presOf" srcId="{564311A3-CC68-478D-AAC6-DD3ABDA0AE2B}" destId="{1FFD2AD4-A6F9-4F31-9068-408D43E08E81}" srcOrd="0" destOrd="0" presId="urn:microsoft.com/office/officeart/2005/8/layout/pyramid4"/>
    <dgm:cxn modelId="{7A9F6377-1A50-4C41-9CFD-3F63797AB398}" srcId="{AD817383-C505-4061-A0BE-DB4D51608A25}" destId="{8263DD82-A80D-4A6C-9C21-C4CEFABA3C70}" srcOrd="0" destOrd="0" parTransId="{FFEBD46F-0C38-4E18-8513-457A5D74362B}" sibTransId="{99F21C79-14BB-4C8F-9A73-0ECF517C6953}"/>
    <dgm:cxn modelId="{A23B0DE8-34C4-4C08-96B0-3310CF39E7ED}" srcId="{AD817383-C505-4061-A0BE-DB4D51608A25}" destId="{145620AE-9DA2-4645-A2E2-15905FA08E8B}" srcOrd="3" destOrd="0" parTransId="{7E750D65-EF08-45E1-AC6A-D7FCAA34B493}" sibTransId="{9B6B1213-FC26-431F-B4FA-D555E1379F76}"/>
    <dgm:cxn modelId="{F29EC09C-F0A4-4AA1-8D85-7C7A72A2C428}" srcId="{AD817383-C505-4061-A0BE-DB4D51608A25}" destId="{EB15BE72-EC80-4436-8499-3D7D1B27EE93}" srcOrd="1" destOrd="0" parTransId="{3E6DCF37-EF7D-4206-A005-99BFBE4A01A3}" sibTransId="{7C0FF23A-1289-4BE6-9619-E99335E8EC99}"/>
    <dgm:cxn modelId="{B9726DD5-258E-4B04-AAC2-AE3BF3546E97}" type="presOf" srcId="{8263DD82-A80D-4A6C-9C21-C4CEFABA3C70}" destId="{EF53E950-DC4A-4450-9FB5-B2466FE70ED3}" srcOrd="0" destOrd="0" presId="urn:microsoft.com/office/officeart/2005/8/layout/pyramid4"/>
    <dgm:cxn modelId="{04457BBC-78B0-468E-B8F3-8A520725A879}" srcId="{AD817383-C505-4061-A0BE-DB4D51608A25}" destId="{564311A3-CC68-478D-AAC6-DD3ABDA0AE2B}" srcOrd="2" destOrd="0" parTransId="{E9DA7350-AED1-4A6C-9680-0027EA9865B0}" sibTransId="{C2618A70-D00E-4A10-9F81-D46A766B24E7}"/>
    <dgm:cxn modelId="{4325648D-7560-4337-BEBE-E82653A1304B}" type="presOf" srcId="{AD817383-C505-4061-A0BE-DB4D51608A25}" destId="{AB64B177-8FA1-49F5-8A9A-8B3D6CDFC364}" srcOrd="0" destOrd="0" presId="urn:microsoft.com/office/officeart/2005/8/layout/pyramid4"/>
    <dgm:cxn modelId="{39AF6728-29FE-49B9-9A17-A0B409D3C626}" type="presOf" srcId="{145620AE-9DA2-4645-A2E2-15905FA08E8B}" destId="{828B16F8-F43B-4694-8D77-344103DF9E91}" srcOrd="0" destOrd="0" presId="urn:microsoft.com/office/officeart/2005/8/layout/pyramid4"/>
    <dgm:cxn modelId="{53DC2499-3BA4-48AE-A7B1-3EA4EA458877}" type="presOf" srcId="{EB15BE72-EC80-4436-8499-3D7D1B27EE93}" destId="{C1065385-9DA8-4CB0-BAC2-F5D26DA087D8}" srcOrd="0" destOrd="0" presId="urn:microsoft.com/office/officeart/2005/8/layout/pyramid4"/>
    <dgm:cxn modelId="{83DC5B01-05AE-4C9F-883B-B28873131A48}" type="presParOf" srcId="{AB64B177-8FA1-49F5-8A9A-8B3D6CDFC364}" destId="{EF53E950-DC4A-4450-9FB5-B2466FE70ED3}" srcOrd="0" destOrd="0" presId="urn:microsoft.com/office/officeart/2005/8/layout/pyramid4"/>
    <dgm:cxn modelId="{2B477FEA-1DEF-45BA-9CE8-FB1B49E6E074}" type="presParOf" srcId="{AB64B177-8FA1-49F5-8A9A-8B3D6CDFC364}" destId="{C1065385-9DA8-4CB0-BAC2-F5D26DA087D8}" srcOrd="1" destOrd="0" presId="urn:microsoft.com/office/officeart/2005/8/layout/pyramid4"/>
    <dgm:cxn modelId="{ED4CBA84-B113-4CFB-BD8D-2CB9155567DF}" type="presParOf" srcId="{AB64B177-8FA1-49F5-8A9A-8B3D6CDFC364}" destId="{1FFD2AD4-A6F9-4F31-9068-408D43E08E81}" srcOrd="2" destOrd="0" presId="urn:microsoft.com/office/officeart/2005/8/layout/pyramid4"/>
    <dgm:cxn modelId="{CFE217F0-247B-43E4-9206-E8145FD617FC}" type="presParOf" srcId="{AB64B177-8FA1-49F5-8A9A-8B3D6CDFC364}" destId="{828B16F8-F43B-4694-8D77-344103DF9E91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CD91EF-9046-40AE-AD66-3AA7ADEACBF5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FA9A8F1-BA33-4D33-B54F-70D39663D1B8}">
      <dgm:prSet phldrT="[Texto]"/>
      <dgm:spPr>
        <a:solidFill>
          <a:schemeClr val="tx1"/>
        </a:solidFill>
      </dgm:spPr>
      <dgm:t>
        <a:bodyPr/>
        <a:lstStyle/>
        <a:p>
          <a:r>
            <a:rPr lang="es-ES_tradnl" dirty="0" smtClean="0">
              <a:solidFill>
                <a:schemeClr val="bg1"/>
              </a:solidFill>
            </a:rPr>
            <a:t>Linux +</a:t>
          </a:r>
          <a:r>
            <a:rPr lang="es-ES_tradnl" dirty="0" err="1" smtClean="0">
              <a:solidFill>
                <a:schemeClr val="bg1"/>
              </a:solidFill>
            </a:rPr>
            <a:t>Wine</a:t>
          </a:r>
          <a:endParaRPr lang="es-ES" dirty="0">
            <a:solidFill>
              <a:schemeClr val="bg1"/>
            </a:solidFill>
          </a:endParaRPr>
        </a:p>
      </dgm:t>
    </dgm:pt>
    <dgm:pt modelId="{9A937044-7950-42CC-8220-B9222C16AF80}" type="parTrans" cxnId="{3F7C9ED3-C432-46C6-B674-AEF1E7E3E8BC}">
      <dgm:prSet/>
      <dgm:spPr/>
      <dgm:t>
        <a:bodyPr/>
        <a:lstStyle/>
        <a:p>
          <a:endParaRPr lang="es-ES"/>
        </a:p>
      </dgm:t>
    </dgm:pt>
    <dgm:pt modelId="{F316E6C9-3F33-4DFC-99CE-F3DC32ACD04E}" type="sibTrans" cxnId="{3F7C9ED3-C432-46C6-B674-AEF1E7E3E8BC}">
      <dgm:prSet/>
      <dgm:spPr/>
      <dgm:t>
        <a:bodyPr/>
        <a:lstStyle/>
        <a:p>
          <a:endParaRPr lang="es-ES"/>
        </a:p>
      </dgm:t>
    </dgm:pt>
    <dgm:pt modelId="{B9EC97AE-1099-431A-AD1C-D5DE4DDB2F29}">
      <dgm:prSet phldrT="[Texto]"/>
      <dgm:spPr>
        <a:solidFill>
          <a:schemeClr val="tx1"/>
        </a:solidFill>
      </dgm:spPr>
      <dgm:t>
        <a:bodyPr/>
        <a:lstStyle/>
        <a:p>
          <a:r>
            <a:rPr lang="es-ES_tradnl" dirty="0" smtClean="0">
              <a:solidFill>
                <a:schemeClr val="bg1"/>
              </a:solidFill>
            </a:rPr>
            <a:t>Aplicaciones de Windows( No Nativa)</a:t>
          </a:r>
          <a:endParaRPr lang="es-ES" dirty="0">
            <a:solidFill>
              <a:schemeClr val="bg1"/>
            </a:solidFill>
          </a:endParaRPr>
        </a:p>
      </dgm:t>
    </dgm:pt>
    <dgm:pt modelId="{65372BD3-0B14-45A5-975F-97028D5B5C21}" type="parTrans" cxnId="{973E6CA7-E3B3-4149-BCF4-76B3D48FDF8D}">
      <dgm:prSet/>
      <dgm:spPr/>
      <dgm:t>
        <a:bodyPr/>
        <a:lstStyle/>
        <a:p>
          <a:endParaRPr lang="es-ES"/>
        </a:p>
      </dgm:t>
    </dgm:pt>
    <dgm:pt modelId="{C647CCE6-5023-44B0-8690-5C22D9A79B3F}" type="sibTrans" cxnId="{973E6CA7-E3B3-4149-BCF4-76B3D48FDF8D}">
      <dgm:prSet/>
      <dgm:spPr/>
      <dgm:t>
        <a:bodyPr/>
        <a:lstStyle/>
        <a:p>
          <a:endParaRPr lang="es-ES"/>
        </a:p>
      </dgm:t>
    </dgm:pt>
    <dgm:pt modelId="{F7B18DB8-5F8E-42E2-9EE8-43FEA9A3CE9A}">
      <dgm:prSet phldrT="[Texto]"/>
      <dgm:spPr>
        <a:solidFill>
          <a:schemeClr val="tx1"/>
        </a:solidFill>
      </dgm:spPr>
      <dgm:t>
        <a:bodyPr/>
        <a:lstStyle/>
        <a:p>
          <a:r>
            <a:rPr lang="es-ES_tradnl" b="0" dirty="0" smtClean="0">
              <a:solidFill>
                <a:schemeClr val="bg1"/>
              </a:solidFill>
            </a:rPr>
            <a:t>ReactOS</a:t>
          </a:r>
          <a:endParaRPr lang="es-ES" b="0" dirty="0">
            <a:solidFill>
              <a:schemeClr val="bg1"/>
            </a:solidFill>
          </a:endParaRPr>
        </a:p>
      </dgm:t>
    </dgm:pt>
    <dgm:pt modelId="{12C38E29-99B4-4391-AB87-9C4F5C486AF5}" type="parTrans" cxnId="{ADCE70B3-FED5-46C0-829C-F81445155EEB}">
      <dgm:prSet/>
      <dgm:spPr/>
      <dgm:t>
        <a:bodyPr/>
        <a:lstStyle/>
        <a:p>
          <a:endParaRPr lang="es-ES"/>
        </a:p>
      </dgm:t>
    </dgm:pt>
    <dgm:pt modelId="{4DA32BBC-A0E9-468F-8C07-462F06BFF08D}" type="sibTrans" cxnId="{ADCE70B3-FED5-46C0-829C-F81445155EEB}">
      <dgm:prSet/>
      <dgm:spPr/>
      <dgm:t>
        <a:bodyPr/>
        <a:lstStyle/>
        <a:p>
          <a:endParaRPr lang="es-ES"/>
        </a:p>
      </dgm:t>
    </dgm:pt>
    <dgm:pt modelId="{FE49C2FF-B54A-4B41-9B2E-28B4930D4F5F}">
      <dgm:prSet phldrT="[Texto]"/>
      <dgm:spPr>
        <a:solidFill>
          <a:schemeClr val="tx1"/>
        </a:solidFill>
      </dgm:spPr>
      <dgm:t>
        <a:bodyPr/>
        <a:lstStyle/>
        <a:p>
          <a:r>
            <a:rPr lang="es-ES_tradnl" b="0" dirty="0" smtClean="0">
              <a:solidFill>
                <a:schemeClr val="bg1"/>
              </a:solidFill>
            </a:rPr>
            <a:t>Aplicaciones de Windows ( Nativa)</a:t>
          </a:r>
          <a:endParaRPr lang="es-ES" b="0" dirty="0">
            <a:solidFill>
              <a:schemeClr val="bg1"/>
            </a:solidFill>
          </a:endParaRPr>
        </a:p>
      </dgm:t>
    </dgm:pt>
    <dgm:pt modelId="{FC473835-C328-4430-9E04-1391BCB346B0}" type="parTrans" cxnId="{FC206504-AF1C-43BA-836B-F7C99DCC99C4}">
      <dgm:prSet/>
      <dgm:spPr/>
      <dgm:t>
        <a:bodyPr/>
        <a:lstStyle/>
        <a:p>
          <a:endParaRPr lang="es-ES"/>
        </a:p>
      </dgm:t>
    </dgm:pt>
    <dgm:pt modelId="{02FF1F1A-07F7-4EB4-8B85-E3691EE842A0}" type="sibTrans" cxnId="{FC206504-AF1C-43BA-836B-F7C99DCC99C4}">
      <dgm:prSet/>
      <dgm:spPr/>
      <dgm:t>
        <a:bodyPr/>
        <a:lstStyle/>
        <a:p>
          <a:endParaRPr lang="es-ES"/>
        </a:p>
      </dgm:t>
    </dgm:pt>
    <dgm:pt modelId="{3EF4346B-704E-4D60-9687-DA54053BB4FA}">
      <dgm:prSet phldrT="[Texto]"/>
      <dgm:spPr>
        <a:solidFill>
          <a:schemeClr val="tx1"/>
        </a:solidFill>
      </dgm:spPr>
      <dgm:t>
        <a:bodyPr/>
        <a:lstStyle/>
        <a:p>
          <a:r>
            <a:rPr lang="es-ES_tradnl" b="0" dirty="0" smtClean="0">
              <a:solidFill>
                <a:schemeClr val="bg1"/>
              </a:solidFill>
            </a:rPr>
            <a:t>Drivers de Windows</a:t>
          </a:r>
          <a:endParaRPr lang="es-ES" b="0" dirty="0">
            <a:solidFill>
              <a:schemeClr val="bg1"/>
            </a:solidFill>
          </a:endParaRPr>
        </a:p>
      </dgm:t>
    </dgm:pt>
    <dgm:pt modelId="{BDD45DEA-19FB-4288-B4B7-DA9112E94EC7}" type="parTrans" cxnId="{E5F88BB7-9C1D-4486-8A99-A45960C9056A}">
      <dgm:prSet/>
      <dgm:spPr/>
      <dgm:t>
        <a:bodyPr/>
        <a:lstStyle/>
        <a:p>
          <a:endParaRPr lang="es-ES"/>
        </a:p>
      </dgm:t>
    </dgm:pt>
    <dgm:pt modelId="{5003D6C9-E7BC-46B4-B073-A4C6F473DDF4}" type="sibTrans" cxnId="{E5F88BB7-9C1D-4486-8A99-A45960C9056A}">
      <dgm:prSet/>
      <dgm:spPr/>
      <dgm:t>
        <a:bodyPr/>
        <a:lstStyle/>
        <a:p>
          <a:endParaRPr lang="es-ES"/>
        </a:p>
      </dgm:t>
    </dgm:pt>
    <dgm:pt modelId="{359BAEAA-9DA7-4B09-B457-B041B910ED6F}">
      <dgm:prSet phldrT="[Texto]"/>
      <dgm:spPr>
        <a:solidFill>
          <a:schemeClr val="tx1"/>
        </a:solidFill>
      </dgm:spPr>
      <dgm:t>
        <a:bodyPr/>
        <a:lstStyle/>
        <a:p>
          <a:r>
            <a:rPr lang="es-ES_tradnl" b="1" smtClean="0">
              <a:solidFill>
                <a:schemeClr val="bg1"/>
              </a:solidFill>
            </a:rPr>
            <a:t>No es capaz de correr </a:t>
          </a:r>
          <a:r>
            <a:rPr lang="es-ES_tradnl" smtClean="0">
              <a:solidFill>
                <a:schemeClr val="bg1"/>
              </a:solidFill>
            </a:rPr>
            <a:t>Drivers </a:t>
          </a:r>
          <a:r>
            <a:rPr lang="es-ES_tradnl" dirty="0" smtClean="0">
              <a:solidFill>
                <a:schemeClr val="bg1"/>
              </a:solidFill>
            </a:rPr>
            <a:t>de Windows</a:t>
          </a:r>
          <a:endParaRPr lang="es-ES" dirty="0">
            <a:solidFill>
              <a:schemeClr val="bg1"/>
            </a:solidFill>
          </a:endParaRPr>
        </a:p>
      </dgm:t>
    </dgm:pt>
    <dgm:pt modelId="{903BC19B-F61E-4298-B5F7-7B932F6F59BD}" type="parTrans" cxnId="{F07749F7-C828-4ECE-93CE-D00365313634}">
      <dgm:prSet/>
      <dgm:spPr/>
      <dgm:t>
        <a:bodyPr/>
        <a:lstStyle/>
        <a:p>
          <a:endParaRPr lang="es-ES"/>
        </a:p>
      </dgm:t>
    </dgm:pt>
    <dgm:pt modelId="{576C537D-6C86-4D27-B020-2A49274FBCCB}" type="sibTrans" cxnId="{F07749F7-C828-4ECE-93CE-D00365313634}">
      <dgm:prSet/>
      <dgm:spPr/>
      <dgm:t>
        <a:bodyPr/>
        <a:lstStyle/>
        <a:p>
          <a:endParaRPr lang="es-ES"/>
        </a:p>
      </dgm:t>
    </dgm:pt>
    <dgm:pt modelId="{55E916BC-1190-425B-B4E4-84646ED1766B}">
      <dgm:prSet phldrT="[Texto]"/>
      <dgm:spPr>
        <a:solidFill>
          <a:schemeClr val="tx1"/>
        </a:solidFill>
      </dgm:spPr>
      <dgm:t>
        <a:bodyPr/>
        <a:lstStyle/>
        <a:p>
          <a:r>
            <a:rPr lang="es-ES_tradnl" dirty="0" smtClean="0">
              <a:solidFill>
                <a:schemeClr val="bg1"/>
              </a:solidFill>
            </a:rPr>
            <a:t>Libre y Gratuito</a:t>
          </a:r>
          <a:endParaRPr lang="es-ES" dirty="0">
            <a:solidFill>
              <a:schemeClr val="bg1"/>
            </a:solidFill>
          </a:endParaRPr>
        </a:p>
      </dgm:t>
    </dgm:pt>
    <dgm:pt modelId="{F08A8AE1-2B33-4CBF-8B91-0AADDAD3C131}" type="parTrans" cxnId="{6B4C2940-EBBA-461C-A015-C57182BD68E7}">
      <dgm:prSet/>
      <dgm:spPr/>
      <dgm:t>
        <a:bodyPr/>
        <a:lstStyle/>
        <a:p>
          <a:endParaRPr lang="es-ES"/>
        </a:p>
      </dgm:t>
    </dgm:pt>
    <dgm:pt modelId="{F0C54C4E-F5D1-4D64-AF5C-A81B707971A0}" type="sibTrans" cxnId="{6B4C2940-EBBA-461C-A015-C57182BD68E7}">
      <dgm:prSet/>
      <dgm:spPr/>
      <dgm:t>
        <a:bodyPr/>
        <a:lstStyle/>
        <a:p>
          <a:endParaRPr lang="es-ES"/>
        </a:p>
      </dgm:t>
    </dgm:pt>
    <dgm:pt modelId="{9F08F49F-7F14-421B-AE47-352935261BEE}">
      <dgm:prSet phldrT="[Texto]"/>
      <dgm:spPr>
        <a:solidFill>
          <a:schemeClr val="tx1"/>
        </a:solidFill>
      </dgm:spPr>
      <dgm:t>
        <a:bodyPr/>
        <a:lstStyle/>
        <a:p>
          <a:r>
            <a:rPr lang="es-ES_tradnl" b="0" dirty="0" smtClean="0">
              <a:solidFill>
                <a:schemeClr val="bg1"/>
              </a:solidFill>
            </a:rPr>
            <a:t>Libre y Gratuito</a:t>
          </a:r>
          <a:endParaRPr lang="es-ES" b="0" dirty="0">
            <a:solidFill>
              <a:schemeClr val="bg1"/>
            </a:solidFill>
          </a:endParaRPr>
        </a:p>
      </dgm:t>
    </dgm:pt>
    <dgm:pt modelId="{7E138DA2-3BE8-4D0A-9D08-9B4FCD496628}" type="parTrans" cxnId="{AE7AAB67-75DA-458C-8C0D-A676061B2E87}">
      <dgm:prSet/>
      <dgm:spPr/>
      <dgm:t>
        <a:bodyPr/>
        <a:lstStyle/>
        <a:p>
          <a:endParaRPr lang="es-ES"/>
        </a:p>
      </dgm:t>
    </dgm:pt>
    <dgm:pt modelId="{16919970-536B-4E8D-91A8-56759DCEAB08}" type="sibTrans" cxnId="{AE7AAB67-75DA-458C-8C0D-A676061B2E87}">
      <dgm:prSet/>
      <dgm:spPr/>
      <dgm:t>
        <a:bodyPr/>
        <a:lstStyle/>
        <a:p>
          <a:endParaRPr lang="es-ES"/>
        </a:p>
      </dgm:t>
    </dgm:pt>
    <dgm:pt modelId="{038CC7BD-8F63-4F1B-A70B-048AD40BE893}" type="pres">
      <dgm:prSet presAssocID="{3BCD91EF-9046-40AE-AD66-3AA7ADEACBF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CA4BA13-A713-49A8-BAEF-0B2E7DAA634F}" type="pres">
      <dgm:prSet presAssocID="{EFA9A8F1-BA33-4D33-B54F-70D39663D1B8}" presName="comp" presStyleCnt="0"/>
      <dgm:spPr/>
    </dgm:pt>
    <dgm:pt modelId="{DC4BF14B-CA98-41E4-A1DE-2D74B9664398}" type="pres">
      <dgm:prSet presAssocID="{EFA9A8F1-BA33-4D33-B54F-70D39663D1B8}" presName="box" presStyleLbl="node1" presStyleIdx="0" presStyleCnt="2"/>
      <dgm:spPr/>
      <dgm:t>
        <a:bodyPr/>
        <a:lstStyle/>
        <a:p>
          <a:endParaRPr lang="es-ES"/>
        </a:p>
      </dgm:t>
    </dgm:pt>
    <dgm:pt modelId="{2E2CFE33-888B-4926-BC92-57462734A1C8}" type="pres">
      <dgm:prSet presAssocID="{EFA9A8F1-BA33-4D33-B54F-70D39663D1B8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4000" b="-44000"/>
          </a:stretch>
        </a:blipFill>
      </dgm:spPr>
      <dgm:t>
        <a:bodyPr/>
        <a:lstStyle/>
        <a:p>
          <a:endParaRPr lang="es-ES"/>
        </a:p>
      </dgm:t>
    </dgm:pt>
    <dgm:pt modelId="{2BFBF598-19A2-48F7-AFCF-A8D1479B5D56}" type="pres">
      <dgm:prSet presAssocID="{EFA9A8F1-BA33-4D33-B54F-70D39663D1B8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E8278B-DE10-42BB-90CE-D55AF82557BA}" type="pres">
      <dgm:prSet presAssocID="{F316E6C9-3F33-4DFC-99CE-F3DC32ACD04E}" presName="spacer" presStyleCnt="0"/>
      <dgm:spPr/>
    </dgm:pt>
    <dgm:pt modelId="{F5DBF4CC-E27A-4C0A-A8C8-59E6B5F59B72}" type="pres">
      <dgm:prSet presAssocID="{F7B18DB8-5F8E-42E2-9EE8-43FEA9A3CE9A}" presName="comp" presStyleCnt="0"/>
      <dgm:spPr/>
    </dgm:pt>
    <dgm:pt modelId="{E2062219-7048-4C63-95B2-1E3DEBEC6DE2}" type="pres">
      <dgm:prSet presAssocID="{F7B18DB8-5F8E-42E2-9EE8-43FEA9A3CE9A}" presName="box" presStyleLbl="node1" presStyleIdx="1" presStyleCnt="2"/>
      <dgm:spPr/>
      <dgm:t>
        <a:bodyPr/>
        <a:lstStyle/>
        <a:p>
          <a:endParaRPr lang="es-ES"/>
        </a:p>
      </dgm:t>
    </dgm:pt>
    <dgm:pt modelId="{DE49A656-3F87-4A26-B19B-FACDB98E661E}" type="pres">
      <dgm:prSet presAssocID="{F7B18DB8-5F8E-42E2-9EE8-43FEA9A3CE9A}" presName="img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s-ES"/>
        </a:p>
      </dgm:t>
    </dgm:pt>
    <dgm:pt modelId="{4CA9FB6B-5740-4E69-93CF-565E9F585530}" type="pres">
      <dgm:prSet presAssocID="{F7B18DB8-5F8E-42E2-9EE8-43FEA9A3CE9A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48E92B9-58DF-4E2B-BFBE-143F299CDE91}" type="presOf" srcId="{FE49C2FF-B54A-4B41-9B2E-28B4930D4F5F}" destId="{E2062219-7048-4C63-95B2-1E3DEBEC6DE2}" srcOrd="0" destOrd="1" presId="urn:microsoft.com/office/officeart/2005/8/layout/vList4"/>
    <dgm:cxn modelId="{024CF67E-FB84-45D7-9480-37A97B1CF81B}" type="presOf" srcId="{55E916BC-1190-425B-B4E4-84646ED1766B}" destId="{2BFBF598-19A2-48F7-AFCF-A8D1479B5D56}" srcOrd="1" destOrd="3" presId="urn:microsoft.com/office/officeart/2005/8/layout/vList4"/>
    <dgm:cxn modelId="{E5F88BB7-9C1D-4486-8A99-A45960C9056A}" srcId="{F7B18DB8-5F8E-42E2-9EE8-43FEA9A3CE9A}" destId="{3EF4346B-704E-4D60-9687-DA54053BB4FA}" srcOrd="1" destOrd="0" parTransId="{BDD45DEA-19FB-4288-B4B7-DA9112E94EC7}" sibTransId="{5003D6C9-E7BC-46B4-B073-A4C6F473DDF4}"/>
    <dgm:cxn modelId="{D6C0C00A-8BA2-47D5-9F20-7FC3D8EFEB65}" type="presOf" srcId="{EFA9A8F1-BA33-4D33-B54F-70D39663D1B8}" destId="{2BFBF598-19A2-48F7-AFCF-A8D1479B5D56}" srcOrd="1" destOrd="0" presId="urn:microsoft.com/office/officeart/2005/8/layout/vList4"/>
    <dgm:cxn modelId="{3F7C9ED3-C432-46C6-B674-AEF1E7E3E8BC}" srcId="{3BCD91EF-9046-40AE-AD66-3AA7ADEACBF5}" destId="{EFA9A8F1-BA33-4D33-B54F-70D39663D1B8}" srcOrd="0" destOrd="0" parTransId="{9A937044-7950-42CC-8220-B9222C16AF80}" sibTransId="{F316E6C9-3F33-4DFC-99CE-F3DC32ACD04E}"/>
    <dgm:cxn modelId="{3DDACF2E-E369-472D-B065-D008108715FD}" type="presOf" srcId="{3EF4346B-704E-4D60-9687-DA54053BB4FA}" destId="{E2062219-7048-4C63-95B2-1E3DEBEC6DE2}" srcOrd="0" destOrd="2" presId="urn:microsoft.com/office/officeart/2005/8/layout/vList4"/>
    <dgm:cxn modelId="{29E30B68-54DE-4E43-B296-A9986F602EDB}" type="presOf" srcId="{EFA9A8F1-BA33-4D33-B54F-70D39663D1B8}" destId="{DC4BF14B-CA98-41E4-A1DE-2D74B9664398}" srcOrd="0" destOrd="0" presId="urn:microsoft.com/office/officeart/2005/8/layout/vList4"/>
    <dgm:cxn modelId="{AE7AAB67-75DA-458C-8C0D-A676061B2E87}" srcId="{F7B18DB8-5F8E-42E2-9EE8-43FEA9A3CE9A}" destId="{9F08F49F-7F14-421B-AE47-352935261BEE}" srcOrd="2" destOrd="0" parTransId="{7E138DA2-3BE8-4D0A-9D08-9B4FCD496628}" sibTransId="{16919970-536B-4E8D-91A8-56759DCEAB08}"/>
    <dgm:cxn modelId="{72EE3FEB-C68E-4365-90D0-D3606A805CFA}" type="presOf" srcId="{3BCD91EF-9046-40AE-AD66-3AA7ADEACBF5}" destId="{038CC7BD-8F63-4F1B-A70B-048AD40BE893}" srcOrd="0" destOrd="0" presId="urn:microsoft.com/office/officeart/2005/8/layout/vList4"/>
    <dgm:cxn modelId="{FC206504-AF1C-43BA-836B-F7C99DCC99C4}" srcId="{F7B18DB8-5F8E-42E2-9EE8-43FEA9A3CE9A}" destId="{FE49C2FF-B54A-4B41-9B2E-28B4930D4F5F}" srcOrd="0" destOrd="0" parTransId="{FC473835-C328-4430-9E04-1391BCB346B0}" sibTransId="{02FF1F1A-07F7-4EB4-8B85-E3691EE842A0}"/>
    <dgm:cxn modelId="{1B3E778E-398D-4B6B-99F9-4E1FD4058419}" type="presOf" srcId="{B9EC97AE-1099-431A-AD1C-D5DE4DDB2F29}" destId="{DC4BF14B-CA98-41E4-A1DE-2D74B9664398}" srcOrd="0" destOrd="1" presId="urn:microsoft.com/office/officeart/2005/8/layout/vList4"/>
    <dgm:cxn modelId="{A15E597C-B6EC-4692-9375-A5742852C6B6}" type="presOf" srcId="{F7B18DB8-5F8E-42E2-9EE8-43FEA9A3CE9A}" destId="{4CA9FB6B-5740-4E69-93CF-565E9F585530}" srcOrd="1" destOrd="0" presId="urn:microsoft.com/office/officeart/2005/8/layout/vList4"/>
    <dgm:cxn modelId="{973E6CA7-E3B3-4149-BCF4-76B3D48FDF8D}" srcId="{EFA9A8F1-BA33-4D33-B54F-70D39663D1B8}" destId="{B9EC97AE-1099-431A-AD1C-D5DE4DDB2F29}" srcOrd="0" destOrd="0" parTransId="{65372BD3-0B14-45A5-975F-97028D5B5C21}" sibTransId="{C647CCE6-5023-44B0-8690-5C22D9A79B3F}"/>
    <dgm:cxn modelId="{55DCCBE6-4DDB-4DC2-B194-A8B813AC6C42}" type="presOf" srcId="{359BAEAA-9DA7-4B09-B457-B041B910ED6F}" destId="{2BFBF598-19A2-48F7-AFCF-A8D1479B5D56}" srcOrd="1" destOrd="2" presId="urn:microsoft.com/office/officeart/2005/8/layout/vList4"/>
    <dgm:cxn modelId="{5B443F31-B356-495D-B9D9-916D5F373AFA}" type="presOf" srcId="{359BAEAA-9DA7-4B09-B457-B041B910ED6F}" destId="{DC4BF14B-CA98-41E4-A1DE-2D74B9664398}" srcOrd="0" destOrd="2" presId="urn:microsoft.com/office/officeart/2005/8/layout/vList4"/>
    <dgm:cxn modelId="{776F372D-AD35-4FBB-B54C-029E27548F16}" type="presOf" srcId="{FE49C2FF-B54A-4B41-9B2E-28B4930D4F5F}" destId="{4CA9FB6B-5740-4E69-93CF-565E9F585530}" srcOrd="1" destOrd="1" presId="urn:microsoft.com/office/officeart/2005/8/layout/vList4"/>
    <dgm:cxn modelId="{C1B5D49B-E0EC-4EF4-92B3-8DEE6C608268}" type="presOf" srcId="{9F08F49F-7F14-421B-AE47-352935261BEE}" destId="{E2062219-7048-4C63-95B2-1E3DEBEC6DE2}" srcOrd="0" destOrd="3" presId="urn:microsoft.com/office/officeart/2005/8/layout/vList4"/>
    <dgm:cxn modelId="{6B4C2940-EBBA-461C-A015-C57182BD68E7}" srcId="{EFA9A8F1-BA33-4D33-B54F-70D39663D1B8}" destId="{55E916BC-1190-425B-B4E4-84646ED1766B}" srcOrd="2" destOrd="0" parTransId="{F08A8AE1-2B33-4CBF-8B91-0AADDAD3C131}" sibTransId="{F0C54C4E-F5D1-4D64-AF5C-A81B707971A0}"/>
    <dgm:cxn modelId="{5745C115-BFDE-4C23-B9E1-0E2FD422FF40}" type="presOf" srcId="{9F08F49F-7F14-421B-AE47-352935261BEE}" destId="{4CA9FB6B-5740-4E69-93CF-565E9F585530}" srcOrd="1" destOrd="3" presId="urn:microsoft.com/office/officeart/2005/8/layout/vList4"/>
    <dgm:cxn modelId="{F07749F7-C828-4ECE-93CE-D00365313634}" srcId="{EFA9A8F1-BA33-4D33-B54F-70D39663D1B8}" destId="{359BAEAA-9DA7-4B09-B457-B041B910ED6F}" srcOrd="1" destOrd="0" parTransId="{903BC19B-F61E-4298-B5F7-7B932F6F59BD}" sibTransId="{576C537D-6C86-4D27-B020-2A49274FBCCB}"/>
    <dgm:cxn modelId="{F285B376-9760-41E4-9D96-DBD362662B4B}" type="presOf" srcId="{B9EC97AE-1099-431A-AD1C-D5DE4DDB2F29}" destId="{2BFBF598-19A2-48F7-AFCF-A8D1479B5D56}" srcOrd="1" destOrd="1" presId="urn:microsoft.com/office/officeart/2005/8/layout/vList4"/>
    <dgm:cxn modelId="{3BC101FC-2E75-4AFA-B0A1-E7D8A73B854D}" type="presOf" srcId="{F7B18DB8-5F8E-42E2-9EE8-43FEA9A3CE9A}" destId="{E2062219-7048-4C63-95B2-1E3DEBEC6DE2}" srcOrd="0" destOrd="0" presId="urn:microsoft.com/office/officeart/2005/8/layout/vList4"/>
    <dgm:cxn modelId="{714512E7-D248-4F42-8816-6E860632F4ED}" type="presOf" srcId="{55E916BC-1190-425B-B4E4-84646ED1766B}" destId="{DC4BF14B-CA98-41E4-A1DE-2D74B9664398}" srcOrd="0" destOrd="3" presId="urn:microsoft.com/office/officeart/2005/8/layout/vList4"/>
    <dgm:cxn modelId="{ADCE70B3-FED5-46C0-829C-F81445155EEB}" srcId="{3BCD91EF-9046-40AE-AD66-3AA7ADEACBF5}" destId="{F7B18DB8-5F8E-42E2-9EE8-43FEA9A3CE9A}" srcOrd="1" destOrd="0" parTransId="{12C38E29-99B4-4391-AB87-9C4F5C486AF5}" sibTransId="{4DA32BBC-A0E9-468F-8C07-462F06BFF08D}"/>
    <dgm:cxn modelId="{20C6F92E-55F5-4D41-9EA2-DE571FCFFBE3}" type="presOf" srcId="{3EF4346B-704E-4D60-9687-DA54053BB4FA}" destId="{4CA9FB6B-5740-4E69-93CF-565E9F585530}" srcOrd="1" destOrd="2" presId="urn:microsoft.com/office/officeart/2005/8/layout/vList4"/>
    <dgm:cxn modelId="{30D0A935-04C8-484D-A0E7-5A1D3B4A7447}" type="presParOf" srcId="{038CC7BD-8F63-4F1B-A70B-048AD40BE893}" destId="{6CA4BA13-A713-49A8-BAEF-0B2E7DAA634F}" srcOrd="0" destOrd="0" presId="urn:microsoft.com/office/officeart/2005/8/layout/vList4"/>
    <dgm:cxn modelId="{A0CFE868-1092-451C-BE38-CFDB30308EB0}" type="presParOf" srcId="{6CA4BA13-A713-49A8-BAEF-0B2E7DAA634F}" destId="{DC4BF14B-CA98-41E4-A1DE-2D74B9664398}" srcOrd="0" destOrd="0" presId="urn:microsoft.com/office/officeart/2005/8/layout/vList4"/>
    <dgm:cxn modelId="{9881E447-F0B4-423B-A079-DF4FCB58EEF8}" type="presParOf" srcId="{6CA4BA13-A713-49A8-BAEF-0B2E7DAA634F}" destId="{2E2CFE33-888B-4926-BC92-57462734A1C8}" srcOrd="1" destOrd="0" presId="urn:microsoft.com/office/officeart/2005/8/layout/vList4"/>
    <dgm:cxn modelId="{ED6EA879-AC02-4B64-8570-A079F6ACE9A6}" type="presParOf" srcId="{6CA4BA13-A713-49A8-BAEF-0B2E7DAA634F}" destId="{2BFBF598-19A2-48F7-AFCF-A8D1479B5D56}" srcOrd="2" destOrd="0" presId="urn:microsoft.com/office/officeart/2005/8/layout/vList4"/>
    <dgm:cxn modelId="{259DC7E1-D430-48EF-A188-838BDE2480D1}" type="presParOf" srcId="{038CC7BD-8F63-4F1B-A70B-048AD40BE893}" destId="{60E8278B-DE10-42BB-90CE-D55AF82557BA}" srcOrd="1" destOrd="0" presId="urn:microsoft.com/office/officeart/2005/8/layout/vList4"/>
    <dgm:cxn modelId="{C604644A-1C46-497D-A360-F5C1F177BB49}" type="presParOf" srcId="{038CC7BD-8F63-4F1B-A70B-048AD40BE893}" destId="{F5DBF4CC-E27A-4C0A-A8C8-59E6B5F59B72}" srcOrd="2" destOrd="0" presId="urn:microsoft.com/office/officeart/2005/8/layout/vList4"/>
    <dgm:cxn modelId="{12CADCEE-4DE3-45A3-8679-3F41B0F27481}" type="presParOf" srcId="{F5DBF4CC-E27A-4C0A-A8C8-59E6B5F59B72}" destId="{E2062219-7048-4C63-95B2-1E3DEBEC6DE2}" srcOrd="0" destOrd="0" presId="urn:microsoft.com/office/officeart/2005/8/layout/vList4"/>
    <dgm:cxn modelId="{51A5DAE0-A82F-4698-921D-5727168FF33B}" type="presParOf" srcId="{F5DBF4CC-E27A-4C0A-A8C8-59E6B5F59B72}" destId="{DE49A656-3F87-4A26-B19B-FACDB98E661E}" srcOrd="1" destOrd="0" presId="urn:microsoft.com/office/officeart/2005/8/layout/vList4"/>
    <dgm:cxn modelId="{0EE6C66D-F2AF-4160-B685-EFEB6E4DB7BA}" type="presParOf" srcId="{F5DBF4CC-E27A-4C0A-A8C8-59E6B5F59B72}" destId="{4CA9FB6B-5740-4E69-93CF-565E9F58553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ED1AE-AFB6-4D9F-B10F-13FE20E8A1DA}">
      <dsp:nvSpPr>
        <dsp:cNvPr id="0" name=""/>
        <dsp:cNvSpPr/>
      </dsp:nvSpPr>
      <dsp:spPr>
        <a:xfrm>
          <a:off x="3207" y="0"/>
          <a:ext cx="3085444" cy="47525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5200" kern="1200" dirty="0" smtClean="0"/>
            <a:t>Linux</a:t>
          </a:r>
          <a:endParaRPr lang="es-ES" sz="5200" kern="1200" dirty="0"/>
        </a:p>
      </dsp:txBody>
      <dsp:txXfrm>
        <a:off x="3207" y="0"/>
        <a:ext cx="3085444" cy="1425758"/>
      </dsp:txXfrm>
    </dsp:sp>
    <dsp:sp modelId="{4484F29B-C2F3-445D-8948-83C732D3CC29}">
      <dsp:nvSpPr>
        <dsp:cNvPr id="0" name=""/>
        <dsp:cNvSpPr/>
      </dsp:nvSpPr>
      <dsp:spPr>
        <a:xfrm>
          <a:off x="311751" y="1425874"/>
          <a:ext cx="2468355" cy="692342"/>
        </a:xfrm>
        <a:prstGeom prst="roundRect">
          <a:avLst>
            <a:gd name="adj" fmla="val 10000"/>
          </a:avLst>
        </a:prstGeom>
        <a:solidFill>
          <a:srgbClr val="00FF00"/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smtClean="0">
              <a:solidFill>
                <a:schemeClr val="bg1"/>
              </a:solidFill>
            </a:rPr>
            <a:t>Libre</a:t>
          </a:r>
          <a:endParaRPr lang="es-ES" sz="2100" kern="1200" dirty="0">
            <a:solidFill>
              <a:schemeClr val="bg1"/>
            </a:solidFill>
          </a:endParaRPr>
        </a:p>
      </dsp:txBody>
      <dsp:txXfrm>
        <a:off x="332029" y="1446152"/>
        <a:ext cx="2427799" cy="651786"/>
      </dsp:txXfrm>
    </dsp:sp>
    <dsp:sp modelId="{B427960F-4284-4128-B268-3588AE1820DA}">
      <dsp:nvSpPr>
        <dsp:cNvPr id="0" name=""/>
        <dsp:cNvSpPr/>
      </dsp:nvSpPr>
      <dsp:spPr>
        <a:xfrm>
          <a:off x="311751" y="2224730"/>
          <a:ext cx="2468355" cy="692342"/>
        </a:xfrm>
        <a:prstGeom prst="roundRect">
          <a:avLst>
            <a:gd name="adj" fmla="val 10000"/>
          </a:avLst>
        </a:prstGeom>
        <a:solidFill>
          <a:srgbClr val="00FF00"/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smtClean="0">
              <a:solidFill>
                <a:schemeClr val="bg1"/>
              </a:solidFill>
            </a:rPr>
            <a:t>Gratuito</a:t>
          </a:r>
          <a:endParaRPr lang="es-ES" sz="2100" kern="1200" dirty="0">
            <a:solidFill>
              <a:schemeClr val="bg1"/>
            </a:solidFill>
          </a:endParaRPr>
        </a:p>
      </dsp:txBody>
      <dsp:txXfrm>
        <a:off x="332029" y="2245008"/>
        <a:ext cx="2427799" cy="651786"/>
      </dsp:txXfrm>
    </dsp:sp>
    <dsp:sp modelId="{3913E6D0-FA9B-41E0-B007-65C4A893C33C}">
      <dsp:nvSpPr>
        <dsp:cNvPr id="0" name=""/>
        <dsp:cNvSpPr/>
      </dsp:nvSpPr>
      <dsp:spPr>
        <a:xfrm>
          <a:off x="311751" y="3023587"/>
          <a:ext cx="2468355" cy="692342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smtClean="0"/>
            <a:t>Compatibilidad hardware</a:t>
          </a:r>
          <a:endParaRPr lang="es-ES" sz="2100" kern="1200" dirty="0"/>
        </a:p>
      </dsp:txBody>
      <dsp:txXfrm>
        <a:off x="332029" y="3043865"/>
        <a:ext cx="2427799" cy="651786"/>
      </dsp:txXfrm>
    </dsp:sp>
    <dsp:sp modelId="{199AB2D1-0667-46E3-AFC3-BD097025E1D8}">
      <dsp:nvSpPr>
        <dsp:cNvPr id="0" name=""/>
        <dsp:cNvSpPr/>
      </dsp:nvSpPr>
      <dsp:spPr>
        <a:xfrm>
          <a:off x="311751" y="3822443"/>
          <a:ext cx="2468355" cy="692342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smtClean="0"/>
            <a:t>Software</a:t>
          </a:r>
          <a:endParaRPr lang="es-ES" sz="2100" kern="1200" dirty="0"/>
        </a:p>
      </dsp:txBody>
      <dsp:txXfrm>
        <a:off x="332029" y="3842721"/>
        <a:ext cx="2427799" cy="651786"/>
      </dsp:txXfrm>
    </dsp:sp>
    <dsp:sp modelId="{7A63E9C6-FA63-40DF-BED2-112D2A236CF6}">
      <dsp:nvSpPr>
        <dsp:cNvPr id="0" name=""/>
        <dsp:cNvSpPr/>
      </dsp:nvSpPr>
      <dsp:spPr>
        <a:xfrm>
          <a:off x="3320060" y="0"/>
          <a:ext cx="3085444" cy="47525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5200" kern="1200" dirty="0" smtClean="0"/>
            <a:t>Windows</a:t>
          </a:r>
          <a:endParaRPr lang="es-ES" sz="5200" kern="1200" dirty="0"/>
        </a:p>
      </dsp:txBody>
      <dsp:txXfrm>
        <a:off x="3320060" y="0"/>
        <a:ext cx="3085444" cy="1425758"/>
      </dsp:txXfrm>
    </dsp:sp>
    <dsp:sp modelId="{5B4CC5F8-D103-4A9A-8884-626F79009FDB}">
      <dsp:nvSpPr>
        <dsp:cNvPr id="0" name=""/>
        <dsp:cNvSpPr/>
      </dsp:nvSpPr>
      <dsp:spPr>
        <a:xfrm>
          <a:off x="3628604" y="1425874"/>
          <a:ext cx="2468355" cy="692342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smtClean="0"/>
            <a:t>Privativo</a:t>
          </a:r>
          <a:endParaRPr lang="es-ES" sz="2100" kern="1200" dirty="0"/>
        </a:p>
      </dsp:txBody>
      <dsp:txXfrm>
        <a:off x="3648882" y="1446152"/>
        <a:ext cx="2427799" cy="651786"/>
      </dsp:txXfrm>
    </dsp:sp>
    <dsp:sp modelId="{7F9A5C91-C163-449F-BBFE-245E6B70B26E}">
      <dsp:nvSpPr>
        <dsp:cNvPr id="0" name=""/>
        <dsp:cNvSpPr/>
      </dsp:nvSpPr>
      <dsp:spPr>
        <a:xfrm>
          <a:off x="3628604" y="2224730"/>
          <a:ext cx="2468355" cy="692342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smtClean="0"/>
            <a:t>Pago</a:t>
          </a:r>
          <a:endParaRPr lang="es-ES" sz="2100" kern="1200" dirty="0"/>
        </a:p>
      </dsp:txBody>
      <dsp:txXfrm>
        <a:off x="3648882" y="2245008"/>
        <a:ext cx="2427799" cy="651786"/>
      </dsp:txXfrm>
    </dsp:sp>
    <dsp:sp modelId="{9AAA0E1F-8BDE-453D-B7FD-5BD270D3A7DD}">
      <dsp:nvSpPr>
        <dsp:cNvPr id="0" name=""/>
        <dsp:cNvSpPr/>
      </dsp:nvSpPr>
      <dsp:spPr>
        <a:xfrm>
          <a:off x="3628604" y="3023587"/>
          <a:ext cx="2468355" cy="692342"/>
        </a:xfrm>
        <a:prstGeom prst="roundRect">
          <a:avLst>
            <a:gd name="adj" fmla="val 10000"/>
          </a:avLst>
        </a:prstGeom>
        <a:solidFill>
          <a:srgbClr val="00FF00"/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40005" rIns="53340" bIns="40005" numCol="1" spcCol="1270" anchor="ctr" anchorCtr="1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smtClean="0">
              <a:solidFill>
                <a:schemeClr val="bg1"/>
              </a:solidFill>
            </a:rPr>
            <a:t>Compatibilidad hardware</a:t>
          </a:r>
          <a:endParaRPr lang="es-ES" sz="2100" kern="1200" dirty="0">
            <a:solidFill>
              <a:schemeClr val="bg1"/>
            </a:solidFill>
          </a:endParaRPr>
        </a:p>
      </dsp:txBody>
      <dsp:txXfrm>
        <a:off x="3648882" y="3043865"/>
        <a:ext cx="2427799" cy="651786"/>
      </dsp:txXfrm>
    </dsp:sp>
    <dsp:sp modelId="{C84F9973-3CC4-4C88-B797-F22B0E770DF6}">
      <dsp:nvSpPr>
        <dsp:cNvPr id="0" name=""/>
        <dsp:cNvSpPr/>
      </dsp:nvSpPr>
      <dsp:spPr>
        <a:xfrm>
          <a:off x="3628604" y="3822443"/>
          <a:ext cx="2468355" cy="692342"/>
        </a:xfrm>
        <a:prstGeom prst="roundRect">
          <a:avLst>
            <a:gd name="adj" fmla="val 10000"/>
          </a:avLst>
        </a:prstGeom>
        <a:solidFill>
          <a:srgbClr val="00FF00"/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40005" rIns="53340" bIns="40005" numCol="1" spcCol="1270" anchor="ctr" anchorCtr="1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100" kern="1200" dirty="0" smtClean="0">
              <a:solidFill>
                <a:schemeClr val="bg1"/>
              </a:solidFill>
            </a:rPr>
            <a:t>Software</a:t>
          </a:r>
          <a:endParaRPr lang="es-ES" sz="2100" kern="1200" dirty="0">
            <a:solidFill>
              <a:schemeClr val="bg1"/>
            </a:solidFill>
          </a:endParaRPr>
        </a:p>
      </dsp:txBody>
      <dsp:txXfrm>
        <a:off x="3648882" y="3842721"/>
        <a:ext cx="2427799" cy="651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ED1AE-AFB6-4D9F-B10F-13FE20E8A1DA}">
      <dsp:nvSpPr>
        <dsp:cNvPr id="0" name=""/>
        <dsp:cNvSpPr/>
      </dsp:nvSpPr>
      <dsp:spPr>
        <a:xfrm>
          <a:off x="782" y="0"/>
          <a:ext cx="2034015" cy="47525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 val="6200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400" kern="1200" dirty="0" smtClean="0"/>
            <a:t>Linux</a:t>
          </a:r>
          <a:endParaRPr lang="es-ES" sz="3400" kern="1200" dirty="0"/>
        </a:p>
      </dsp:txBody>
      <dsp:txXfrm>
        <a:off x="782" y="0"/>
        <a:ext cx="2034015" cy="1425758"/>
      </dsp:txXfrm>
    </dsp:sp>
    <dsp:sp modelId="{4484F29B-C2F3-445D-8948-83C732D3CC29}">
      <dsp:nvSpPr>
        <dsp:cNvPr id="0" name=""/>
        <dsp:cNvSpPr/>
      </dsp:nvSpPr>
      <dsp:spPr>
        <a:xfrm>
          <a:off x="204183" y="1425874"/>
          <a:ext cx="1627212" cy="692342"/>
        </a:xfrm>
        <a:prstGeom prst="roundRect">
          <a:avLst>
            <a:gd name="adj" fmla="val 10000"/>
          </a:avLst>
        </a:prstGeom>
        <a:solidFill>
          <a:srgbClr val="00FF00">
            <a:alpha val="61000"/>
          </a:srgbClr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>
              <a:solidFill>
                <a:schemeClr val="bg1"/>
              </a:solidFill>
            </a:rPr>
            <a:t>Libre</a:t>
          </a:r>
          <a:endParaRPr lang="es-ES" sz="1700" kern="1200" dirty="0">
            <a:solidFill>
              <a:schemeClr val="bg1"/>
            </a:solidFill>
          </a:endParaRPr>
        </a:p>
      </dsp:txBody>
      <dsp:txXfrm>
        <a:off x="224461" y="1446152"/>
        <a:ext cx="1586656" cy="651786"/>
      </dsp:txXfrm>
    </dsp:sp>
    <dsp:sp modelId="{B427960F-4284-4128-B268-3588AE1820DA}">
      <dsp:nvSpPr>
        <dsp:cNvPr id="0" name=""/>
        <dsp:cNvSpPr/>
      </dsp:nvSpPr>
      <dsp:spPr>
        <a:xfrm>
          <a:off x="204183" y="2224730"/>
          <a:ext cx="1627212" cy="692342"/>
        </a:xfrm>
        <a:prstGeom prst="roundRect">
          <a:avLst>
            <a:gd name="adj" fmla="val 10000"/>
          </a:avLst>
        </a:prstGeom>
        <a:solidFill>
          <a:srgbClr val="00FF00">
            <a:alpha val="61000"/>
          </a:srgbClr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>
              <a:solidFill>
                <a:schemeClr val="bg1"/>
              </a:solidFill>
            </a:rPr>
            <a:t>Gratuito</a:t>
          </a:r>
          <a:endParaRPr lang="es-ES" sz="1700" kern="1200" dirty="0">
            <a:solidFill>
              <a:schemeClr val="bg1"/>
            </a:solidFill>
          </a:endParaRPr>
        </a:p>
      </dsp:txBody>
      <dsp:txXfrm>
        <a:off x="224461" y="2245008"/>
        <a:ext cx="1586656" cy="651786"/>
      </dsp:txXfrm>
    </dsp:sp>
    <dsp:sp modelId="{3913E6D0-FA9B-41E0-B007-65C4A893C33C}">
      <dsp:nvSpPr>
        <dsp:cNvPr id="0" name=""/>
        <dsp:cNvSpPr/>
      </dsp:nvSpPr>
      <dsp:spPr>
        <a:xfrm>
          <a:off x="204183" y="3023587"/>
          <a:ext cx="1627212" cy="692342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Compatibilidad hardware</a:t>
          </a:r>
          <a:endParaRPr lang="es-ES" sz="1700" kern="1200" dirty="0"/>
        </a:p>
      </dsp:txBody>
      <dsp:txXfrm>
        <a:off x="224461" y="3043865"/>
        <a:ext cx="1586656" cy="651786"/>
      </dsp:txXfrm>
    </dsp:sp>
    <dsp:sp modelId="{199AB2D1-0667-46E3-AFC3-BD097025E1D8}">
      <dsp:nvSpPr>
        <dsp:cNvPr id="0" name=""/>
        <dsp:cNvSpPr/>
      </dsp:nvSpPr>
      <dsp:spPr>
        <a:xfrm>
          <a:off x="204183" y="3822443"/>
          <a:ext cx="1627212" cy="692342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Software</a:t>
          </a:r>
          <a:endParaRPr lang="es-ES" sz="1700" kern="1200" dirty="0"/>
        </a:p>
      </dsp:txBody>
      <dsp:txXfrm>
        <a:off x="224461" y="3842721"/>
        <a:ext cx="1586656" cy="651786"/>
      </dsp:txXfrm>
    </dsp:sp>
    <dsp:sp modelId="{219B3E90-9427-4C00-8DF7-92D0FB203AB5}">
      <dsp:nvSpPr>
        <dsp:cNvPr id="0" name=""/>
        <dsp:cNvSpPr/>
      </dsp:nvSpPr>
      <dsp:spPr>
        <a:xfrm>
          <a:off x="2187348" y="0"/>
          <a:ext cx="2034015" cy="4752528"/>
        </a:xfrm>
        <a:prstGeom prst="roundRect">
          <a:avLst>
            <a:gd name="adj" fmla="val 10000"/>
          </a:avLst>
        </a:prstGeom>
        <a:solidFill>
          <a:schemeClr val="tx1"/>
        </a:solidFill>
        <a:ln w="19050">
          <a:solidFill>
            <a:srgbClr val="FF0000"/>
          </a:solidFill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400" kern="1200" dirty="0" smtClean="0"/>
            <a:t>ReactOS</a:t>
          </a:r>
          <a:endParaRPr lang="es-ES" sz="3400" kern="1200" dirty="0"/>
        </a:p>
      </dsp:txBody>
      <dsp:txXfrm>
        <a:off x="2187348" y="0"/>
        <a:ext cx="2034015" cy="1425758"/>
      </dsp:txXfrm>
    </dsp:sp>
    <dsp:sp modelId="{46A5B1E2-0EB4-415C-98D3-22881E26B1B0}">
      <dsp:nvSpPr>
        <dsp:cNvPr id="0" name=""/>
        <dsp:cNvSpPr/>
      </dsp:nvSpPr>
      <dsp:spPr>
        <a:xfrm>
          <a:off x="2390749" y="1425874"/>
          <a:ext cx="1627212" cy="692342"/>
        </a:xfrm>
        <a:prstGeom prst="roundRect">
          <a:avLst>
            <a:gd name="adj" fmla="val 10000"/>
          </a:avLst>
        </a:prstGeom>
        <a:solidFill>
          <a:srgbClr val="00FF00"/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>
              <a:solidFill>
                <a:schemeClr val="bg1"/>
              </a:solidFill>
            </a:rPr>
            <a:t>Libre</a:t>
          </a:r>
          <a:endParaRPr lang="es-ES" sz="1700" kern="1200" dirty="0"/>
        </a:p>
      </dsp:txBody>
      <dsp:txXfrm>
        <a:off x="2411027" y="1446152"/>
        <a:ext cx="1586656" cy="651786"/>
      </dsp:txXfrm>
    </dsp:sp>
    <dsp:sp modelId="{E6D548B1-E66C-4792-BEC2-F19E8035BD23}">
      <dsp:nvSpPr>
        <dsp:cNvPr id="0" name=""/>
        <dsp:cNvSpPr/>
      </dsp:nvSpPr>
      <dsp:spPr>
        <a:xfrm>
          <a:off x="2390749" y="2224730"/>
          <a:ext cx="1627212" cy="692342"/>
        </a:xfrm>
        <a:prstGeom prst="roundRect">
          <a:avLst>
            <a:gd name="adj" fmla="val 10000"/>
          </a:avLst>
        </a:prstGeom>
        <a:solidFill>
          <a:srgbClr val="00FF00"/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>
              <a:solidFill>
                <a:schemeClr val="bg1"/>
              </a:solidFill>
            </a:rPr>
            <a:t>Gratuito</a:t>
          </a:r>
          <a:endParaRPr lang="es-ES" sz="1700" kern="1200" dirty="0"/>
        </a:p>
      </dsp:txBody>
      <dsp:txXfrm>
        <a:off x="2411027" y="2245008"/>
        <a:ext cx="1586656" cy="651786"/>
      </dsp:txXfrm>
    </dsp:sp>
    <dsp:sp modelId="{B24F62EB-B65D-4A5B-8384-8A5400879294}">
      <dsp:nvSpPr>
        <dsp:cNvPr id="0" name=""/>
        <dsp:cNvSpPr/>
      </dsp:nvSpPr>
      <dsp:spPr>
        <a:xfrm>
          <a:off x="2390749" y="3023587"/>
          <a:ext cx="1627212" cy="692342"/>
        </a:xfrm>
        <a:prstGeom prst="roundRect">
          <a:avLst>
            <a:gd name="adj" fmla="val 10000"/>
          </a:avLst>
        </a:prstGeom>
        <a:solidFill>
          <a:srgbClr val="00FF00"/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1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>
              <a:solidFill>
                <a:schemeClr val="bg1"/>
              </a:solidFill>
            </a:rPr>
            <a:t>Compatibilidad hardware</a:t>
          </a:r>
          <a:endParaRPr lang="es-ES" sz="1700" kern="1200" dirty="0"/>
        </a:p>
      </dsp:txBody>
      <dsp:txXfrm>
        <a:off x="2411027" y="3043865"/>
        <a:ext cx="1586656" cy="651786"/>
      </dsp:txXfrm>
    </dsp:sp>
    <dsp:sp modelId="{A400AD46-5E6B-4D40-8438-D6533072F97F}">
      <dsp:nvSpPr>
        <dsp:cNvPr id="0" name=""/>
        <dsp:cNvSpPr/>
      </dsp:nvSpPr>
      <dsp:spPr>
        <a:xfrm>
          <a:off x="2390749" y="3822443"/>
          <a:ext cx="1627212" cy="692342"/>
        </a:xfrm>
        <a:prstGeom prst="roundRect">
          <a:avLst>
            <a:gd name="adj" fmla="val 10000"/>
          </a:avLst>
        </a:prstGeom>
        <a:solidFill>
          <a:srgbClr val="00FF00"/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1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smtClean="0">
              <a:solidFill>
                <a:schemeClr val="bg1"/>
              </a:solidFill>
            </a:rPr>
            <a:t>Software</a:t>
          </a:r>
          <a:endParaRPr lang="es-ES" sz="1700" kern="1200" dirty="0"/>
        </a:p>
      </dsp:txBody>
      <dsp:txXfrm>
        <a:off x="2411027" y="3842721"/>
        <a:ext cx="1586656" cy="651786"/>
      </dsp:txXfrm>
    </dsp:sp>
    <dsp:sp modelId="{7A63E9C6-FA63-40DF-BED2-112D2A236CF6}">
      <dsp:nvSpPr>
        <dsp:cNvPr id="0" name=""/>
        <dsp:cNvSpPr/>
      </dsp:nvSpPr>
      <dsp:spPr>
        <a:xfrm>
          <a:off x="4373914" y="0"/>
          <a:ext cx="2034015" cy="47525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 val="6100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400" kern="1200" dirty="0" smtClean="0"/>
            <a:t>Windows</a:t>
          </a:r>
          <a:endParaRPr lang="es-ES" sz="3400" kern="1200" dirty="0"/>
        </a:p>
      </dsp:txBody>
      <dsp:txXfrm>
        <a:off x="4373914" y="0"/>
        <a:ext cx="2034015" cy="1425758"/>
      </dsp:txXfrm>
    </dsp:sp>
    <dsp:sp modelId="{5B4CC5F8-D103-4A9A-8884-626F79009FDB}">
      <dsp:nvSpPr>
        <dsp:cNvPr id="0" name=""/>
        <dsp:cNvSpPr/>
      </dsp:nvSpPr>
      <dsp:spPr>
        <a:xfrm>
          <a:off x="4577316" y="1425874"/>
          <a:ext cx="1627212" cy="692342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Privativo</a:t>
          </a:r>
          <a:endParaRPr lang="es-ES" sz="1700" kern="1200" dirty="0"/>
        </a:p>
      </dsp:txBody>
      <dsp:txXfrm>
        <a:off x="4597594" y="1446152"/>
        <a:ext cx="1586656" cy="651786"/>
      </dsp:txXfrm>
    </dsp:sp>
    <dsp:sp modelId="{7F9A5C91-C163-449F-BBFE-245E6B70B26E}">
      <dsp:nvSpPr>
        <dsp:cNvPr id="0" name=""/>
        <dsp:cNvSpPr/>
      </dsp:nvSpPr>
      <dsp:spPr>
        <a:xfrm>
          <a:off x="4577316" y="2224730"/>
          <a:ext cx="1627212" cy="692342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Pago</a:t>
          </a:r>
          <a:endParaRPr lang="es-ES" sz="1700" kern="1200" dirty="0"/>
        </a:p>
      </dsp:txBody>
      <dsp:txXfrm>
        <a:off x="4597594" y="2245008"/>
        <a:ext cx="1586656" cy="651786"/>
      </dsp:txXfrm>
    </dsp:sp>
    <dsp:sp modelId="{9AAA0E1F-8BDE-453D-B7FD-5BD270D3A7DD}">
      <dsp:nvSpPr>
        <dsp:cNvPr id="0" name=""/>
        <dsp:cNvSpPr/>
      </dsp:nvSpPr>
      <dsp:spPr>
        <a:xfrm>
          <a:off x="4577316" y="3023587"/>
          <a:ext cx="1627212" cy="692342"/>
        </a:xfrm>
        <a:prstGeom prst="roundRect">
          <a:avLst>
            <a:gd name="adj" fmla="val 10000"/>
          </a:avLst>
        </a:prstGeom>
        <a:solidFill>
          <a:srgbClr val="00FF00">
            <a:alpha val="62000"/>
          </a:srgbClr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1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>
              <a:solidFill>
                <a:schemeClr val="bg1"/>
              </a:solidFill>
            </a:rPr>
            <a:t>Compatibilidad hardware</a:t>
          </a:r>
          <a:endParaRPr lang="es-ES" sz="1700" kern="1200" dirty="0">
            <a:solidFill>
              <a:schemeClr val="bg1"/>
            </a:solidFill>
          </a:endParaRPr>
        </a:p>
      </dsp:txBody>
      <dsp:txXfrm>
        <a:off x="4597594" y="3043865"/>
        <a:ext cx="1586656" cy="651786"/>
      </dsp:txXfrm>
    </dsp:sp>
    <dsp:sp modelId="{C84F9973-3CC4-4C88-B797-F22B0E770DF6}">
      <dsp:nvSpPr>
        <dsp:cNvPr id="0" name=""/>
        <dsp:cNvSpPr/>
      </dsp:nvSpPr>
      <dsp:spPr>
        <a:xfrm>
          <a:off x="4577316" y="3822443"/>
          <a:ext cx="1627212" cy="692342"/>
        </a:xfrm>
        <a:prstGeom prst="roundRect">
          <a:avLst>
            <a:gd name="adj" fmla="val 10000"/>
          </a:avLst>
        </a:prstGeom>
        <a:solidFill>
          <a:srgbClr val="00FF00">
            <a:alpha val="62000"/>
          </a:srgbClr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1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>
              <a:solidFill>
                <a:schemeClr val="bg1"/>
              </a:solidFill>
            </a:rPr>
            <a:t>Software</a:t>
          </a:r>
          <a:endParaRPr lang="es-ES" sz="1700" kern="1200" dirty="0">
            <a:solidFill>
              <a:schemeClr val="bg1"/>
            </a:solidFill>
          </a:endParaRPr>
        </a:p>
      </dsp:txBody>
      <dsp:txXfrm>
        <a:off x="4597594" y="3842721"/>
        <a:ext cx="1586656" cy="6517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1058-862D-4932-A4B2-1D6E12AECC94}">
      <dsp:nvSpPr>
        <dsp:cNvPr id="0" name=""/>
        <dsp:cNvSpPr/>
      </dsp:nvSpPr>
      <dsp:spPr>
        <a:xfrm>
          <a:off x="0" y="3167596"/>
          <a:ext cx="3600400" cy="1039675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000" kern="1200" dirty="0" smtClean="0"/>
            <a:t>Hardware</a:t>
          </a:r>
          <a:endParaRPr lang="es-ES" sz="3000" kern="1200" dirty="0"/>
        </a:p>
      </dsp:txBody>
      <dsp:txXfrm>
        <a:off x="0" y="3167596"/>
        <a:ext cx="3600400" cy="1039675"/>
      </dsp:txXfrm>
    </dsp:sp>
    <dsp:sp modelId="{4B326A1F-CA79-4FBF-AC6D-D5CDBF962102}">
      <dsp:nvSpPr>
        <dsp:cNvPr id="0" name=""/>
        <dsp:cNvSpPr/>
      </dsp:nvSpPr>
      <dsp:spPr>
        <a:xfrm rot="10800000">
          <a:off x="0" y="1584170"/>
          <a:ext cx="3600400" cy="1599021"/>
        </a:xfrm>
        <a:prstGeom prst="upArrowCallout">
          <a:avLst/>
        </a:prstGeom>
        <a:solidFill>
          <a:srgbClr val="150C8E"/>
        </a:soli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000" kern="1200" dirty="0" smtClean="0"/>
            <a:t>Sistema Operativo</a:t>
          </a:r>
          <a:endParaRPr lang="es-ES" sz="3000" kern="1200" dirty="0"/>
        </a:p>
      </dsp:txBody>
      <dsp:txXfrm rot="10800000">
        <a:off x="0" y="1584170"/>
        <a:ext cx="3600400" cy="1038996"/>
      </dsp:txXfrm>
    </dsp:sp>
    <dsp:sp modelId="{4353F592-BA07-47F9-8F4C-8BA5DEB22BD8}">
      <dsp:nvSpPr>
        <dsp:cNvPr id="0" name=""/>
        <dsp:cNvSpPr/>
      </dsp:nvSpPr>
      <dsp:spPr>
        <a:xfrm rot="10800000">
          <a:off x="0" y="8"/>
          <a:ext cx="3600400" cy="1599021"/>
        </a:xfrm>
        <a:prstGeom prst="upArrowCallout">
          <a:avLst/>
        </a:prstGeom>
        <a:solidFill>
          <a:srgbClr val="B00000"/>
        </a:soli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3000" kern="1200" dirty="0" smtClean="0"/>
            <a:t>Aplicaciones</a:t>
          </a:r>
          <a:endParaRPr lang="es-ES" sz="3000" kern="1200" dirty="0"/>
        </a:p>
      </dsp:txBody>
      <dsp:txXfrm rot="10800000">
        <a:off x="0" y="8"/>
        <a:ext cx="3600400" cy="10389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3E950-DC4A-4450-9FB5-B2466FE70ED3}">
      <dsp:nvSpPr>
        <dsp:cNvPr id="0" name=""/>
        <dsp:cNvSpPr/>
      </dsp:nvSpPr>
      <dsp:spPr>
        <a:xfrm>
          <a:off x="3114091" y="0"/>
          <a:ext cx="2592288" cy="2592288"/>
        </a:xfrm>
        <a:prstGeom prst="triangle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kern="1200" dirty="0" smtClean="0"/>
            <a:t>Libertad de uso</a:t>
          </a:r>
          <a:endParaRPr lang="es-ES" sz="1800" kern="1200" dirty="0"/>
        </a:p>
      </dsp:txBody>
      <dsp:txXfrm>
        <a:off x="3762163" y="1296144"/>
        <a:ext cx="1296144" cy="1296144"/>
      </dsp:txXfrm>
    </dsp:sp>
    <dsp:sp modelId="{C1065385-9DA8-4CB0-BAC2-F5D26DA087D8}">
      <dsp:nvSpPr>
        <dsp:cNvPr id="0" name=""/>
        <dsp:cNvSpPr/>
      </dsp:nvSpPr>
      <dsp:spPr>
        <a:xfrm>
          <a:off x="1817948" y="2592288"/>
          <a:ext cx="2592288" cy="2592288"/>
        </a:xfrm>
        <a:prstGeom prst="triangle">
          <a:avLst/>
        </a:prstGeom>
        <a:solidFill>
          <a:srgbClr val="00206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400" kern="1200" dirty="0" smtClean="0"/>
            <a:t>Redistribuible</a:t>
          </a:r>
          <a:endParaRPr lang="es-ES" sz="1400" kern="1200" dirty="0"/>
        </a:p>
      </dsp:txBody>
      <dsp:txXfrm>
        <a:off x="2466020" y="3888432"/>
        <a:ext cx="1296144" cy="1296144"/>
      </dsp:txXfrm>
    </dsp:sp>
    <dsp:sp modelId="{1FFD2AD4-A6F9-4F31-9068-408D43E08E81}">
      <dsp:nvSpPr>
        <dsp:cNvPr id="0" name=""/>
        <dsp:cNvSpPr/>
      </dsp:nvSpPr>
      <dsp:spPr>
        <a:xfrm rot="10800000">
          <a:off x="3114091" y="2592288"/>
          <a:ext cx="2592288" cy="2592288"/>
        </a:xfrm>
        <a:prstGeom prst="triangle">
          <a:avLst/>
        </a:prstGeom>
        <a:solidFill>
          <a:srgbClr val="86F73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600" kern="1200" dirty="0" smtClean="0"/>
            <a:t>Adaptable</a:t>
          </a:r>
          <a:endParaRPr lang="es-ES" sz="1600" kern="1200" dirty="0"/>
        </a:p>
      </dsp:txBody>
      <dsp:txXfrm rot="10800000">
        <a:off x="3762163" y="2592288"/>
        <a:ext cx="1296144" cy="1296144"/>
      </dsp:txXfrm>
    </dsp:sp>
    <dsp:sp modelId="{828B16F8-F43B-4694-8D77-344103DF9E91}">
      <dsp:nvSpPr>
        <dsp:cNvPr id="0" name=""/>
        <dsp:cNvSpPr/>
      </dsp:nvSpPr>
      <dsp:spPr>
        <a:xfrm>
          <a:off x="4410236" y="2592288"/>
          <a:ext cx="2592288" cy="2592288"/>
        </a:xfrm>
        <a:prstGeom prst="triangle">
          <a:avLst/>
        </a:prstGeom>
        <a:solidFill>
          <a:srgbClr val="FF66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kern="1200" dirty="0" smtClean="0"/>
            <a:t>Mejorable</a:t>
          </a:r>
          <a:endParaRPr lang="es-ES" sz="1500" kern="1200" dirty="0"/>
        </a:p>
      </dsp:txBody>
      <dsp:txXfrm>
        <a:off x="5058308" y="3888432"/>
        <a:ext cx="1296144" cy="1296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BF14B-CA98-41E4-A1DE-2D74B9664398}">
      <dsp:nvSpPr>
        <dsp:cNvPr id="0" name=""/>
        <dsp:cNvSpPr/>
      </dsp:nvSpPr>
      <dsp:spPr>
        <a:xfrm>
          <a:off x="0" y="0"/>
          <a:ext cx="7992888" cy="1645495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700" kern="1200" dirty="0" smtClean="0">
              <a:solidFill>
                <a:schemeClr val="bg1"/>
              </a:solidFill>
            </a:rPr>
            <a:t>Linux +</a:t>
          </a:r>
          <a:r>
            <a:rPr lang="es-ES_tradnl" sz="2700" kern="1200" dirty="0" err="1" smtClean="0">
              <a:solidFill>
                <a:schemeClr val="bg1"/>
              </a:solidFill>
            </a:rPr>
            <a:t>Wine</a:t>
          </a:r>
          <a:endParaRPr lang="es-ES" sz="27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2100" kern="1200" dirty="0" smtClean="0">
              <a:solidFill>
                <a:schemeClr val="bg1"/>
              </a:solidFill>
            </a:rPr>
            <a:t>Aplicaciones de Windows( No Nativa)</a:t>
          </a:r>
          <a:endParaRPr lang="es-ES" sz="21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2100" b="1" kern="1200" smtClean="0">
              <a:solidFill>
                <a:schemeClr val="bg1"/>
              </a:solidFill>
            </a:rPr>
            <a:t>No es capaz de correr </a:t>
          </a:r>
          <a:r>
            <a:rPr lang="es-ES_tradnl" sz="2100" kern="1200" smtClean="0">
              <a:solidFill>
                <a:schemeClr val="bg1"/>
              </a:solidFill>
            </a:rPr>
            <a:t>Drivers </a:t>
          </a:r>
          <a:r>
            <a:rPr lang="es-ES_tradnl" sz="2100" kern="1200" dirty="0" smtClean="0">
              <a:solidFill>
                <a:schemeClr val="bg1"/>
              </a:solidFill>
            </a:rPr>
            <a:t>de Windows</a:t>
          </a:r>
          <a:endParaRPr lang="es-ES" sz="210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2100" kern="1200" dirty="0" smtClean="0">
              <a:solidFill>
                <a:schemeClr val="bg1"/>
              </a:solidFill>
            </a:rPr>
            <a:t>Libre y Gratuito</a:t>
          </a:r>
          <a:endParaRPr lang="es-ES" sz="2100" kern="1200" dirty="0">
            <a:solidFill>
              <a:schemeClr val="bg1"/>
            </a:solidFill>
          </a:endParaRPr>
        </a:p>
      </dsp:txBody>
      <dsp:txXfrm>
        <a:off x="1763127" y="0"/>
        <a:ext cx="6229760" cy="1645495"/>
      </dsp:txXfrm>
    </dsp:sp>
    <dsp:sp modelId="{2E2CFE33-888B-4926-BC92-57462734A1C8}">
      <dsp:nvSpPr>
        <dsp:cNvPr id="0" name=""/>
        <dsp:cNvSpPr/>
      </dsp:nvSpPr>
      <dsp:spPr>
        <a:xfrm>
          <a:off x="164549" y="164549"/>
          <a:ext cx="1598577" cy="131639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4000" b="-44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62219-7048-4C63-95B2-1E3DEBEC6DE2}">
      <dsp:nvSpPr>
        <dsp:cNvPr id="0" name=""/>
        <dsp:cNvSpPr/>
      </dsp:nvSpPr>
      <dsp:spPr>
        <a:xfrm>
          <a:off x="0" y="1810044"/>
          <a:ext cx="7992888" cy="1645495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700" b="0" kern="1200" dirty="0" smtClean="0">
              <a:solidFill>
                <a:schemeClr val="bg1"/>
              </a:solidFill>
            </a:rPr>
            <a:t>ReactOS</a:t>
          </a:r>
          <a:endParaRPr lang="es-ES" sz="2700" b="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2100" b="0" kern="1200" dirty="0" smtClean="0">
              <a:solidFill>
                <a:schemeClr val="bg1"/>
              </a:solidFill>
            </a:rPr>
            <a:t>Aplicaciones de Windows ( Nativa)</a:t>
          </a:r>
          <a:endParaRPr lang="es-ES" sz="2100" b="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2100" b="0" kern="1200" dirty="0" smtClean="0">
              <a:solidFill>
                <a:schemeClr val="bg1"/>
              </a:solidFill>
            </a:rPr>
            <a:t>Drivers de Windows</a:t>
          </a:r>
          <a:endParaRPr lang="es-ES" sz="2100" b="0" kern="1200" dirty="0">
            <a:solidFill>
              <a:schemeClr val="bg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2100" b="0" kern="1200" dirty="0" smtClean="0">
              <a:solidFill>
                <a:schemeClr val="bg1"/>
              </a:solidFill>
            </a:rPr>
            <a:t>Libre y Gratuito</a:t>
          </a:r>
          <a:endParaRPr lang="es-ES" sz="2100" b="0" kern="1200" dirty="0">
            <a:solidFill>
              <a:schemeClr val="bg1"/>
            </a:solidFill>
          </a:endParaRPr>
        </a:p>
      </dsp:txBody>
      <dsp:txXfrm>
        <a:off x="1763127" y="1810044"/>
        <a:ext cx="6229760" cy="1645495"/>
      </dsp:txXfrm>
    </dsp:sp>
    <dsp:sp modelId="{DE49A656-3F87-4A26-B19B-FACDB98E661E}">
      <dsp:nvSpPr>
        <dsp:cNvPr id="0" name=""/>
        <dsp:cNvSpPr/>
      </dsp:nvSpPr>
      <dsp:spPr>
        <a:xfrm>
          <a:off x="164549" y="1974594"/>
          <a:ext cx="1598577" cy="131639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067CE-0A6F-401C-A1E6-D2CEC28138AB}" type="datetimeFigureOut">
              <a:rPr lang="es-ES" smtClean="0"/>
              <a:t>08/03/2011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vmartinez@reactos.org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53ECA-29DD-4F54-93B4-2FA371B4B8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9072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D0A9E-4099-44D6-AC46-E784FC504141}" type="datetimeFigureOut">
              <a:rPr lang="es-ES" smtClean="0"/>
              <a:t>08/03/2011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vmartinez@reactos.org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95B97-BB83-4BC3-92A6-A877AB14A8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85015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vmartinez@reactos.org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795B97-BB83-4BC3-92A6-A877AB14A86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26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Debate:¿Quién ha sugerido cambiar</a:t>
            </a:r>
            <a:r>
              <a:rPr lang="es-ES_tradnl" baseline="0" dirty="0" smtClean="0"/>
              <a:t> de Windows a Linux</a:t>
            </a:r>
            <a:r>
              <a:rPr lang="es-ES_tradnl" dirty="0" smtClean="0"/>
              <a:t>?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vmartinez@reactos.org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795B97-BB83-4BC3-92A6-A877AB14A861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255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Análisis de las Barreras y Análisis de Necesidades.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vmartinez@reactos.org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795B97-BB83-4BC3-92A6-A877AB14A861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259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Implementation of a Hardware Abstraction Layer that can interact with the ACPI interface for power management and device configuration. </a:t>
            </a:r>
          </a:p>
          <a:p>
            <a:r>
              <a:rPr lang="en-US" dirty="0" smtClean="0"/>
              <a:t>Support running and booting of ReactOS on EFI systems instead of BIOS systems.</a:t>
            </a:r>
          </a:p>
          <a:p>
            <a:r>
              <a:rPr lang="es-ES" dirty="0" err="1" smtClean="0"/>
              <a:t>Implement</a:t>
            </a:r>
            <a:r>
              <a:rPr lang="es-ES" dirty="0" smtClean="0"/>
              <a:t> a driver </a:t>
            </a:r>
            <a:r>
              <a:rPr lang="es-ES" dirty="0" err="1" smtClean="0"/>
              <a:t>for</a:t>
            </a:r>
            <a:r>
              <a:rPr lang="es-ES" dirty="0" smtClean="0"/>
              <a:t> USB/serial </a:t>
            </a:r>
            <a:r>
              <a:rPr lang="es-ES" dirty="0" err="1" smtClean="0"/>
              <a:t>debugging</a:t>
            </a:r>
            <a:r>
              <a:rPr lang="es-ES" dirty="0" smtClean="0"/>
              <a:t> </a:t>
            </a:r>
            <a:r>
              <a:rPr lang="es-ES" dirty="0" err="1" smtClean="0"/>
              <a:t>support</a:t>
            </a:r>
            <a:r>
              <a:rPr lang="es-ES" dirty="0" smtClean="0"/>
              <a:t>. </a:t>
            </a:r>
          </a:p>
          <a:p>
            <a:r>
              <a:rPr lang="en-US" dirty="0" smtClean="0"/>
              <a:t>Implement a native Windows service for accepting SSH connections and authenticating with Windows accounts</a:t>
            </a:r>
          </a:p>
          <a:p>
            <a:r>
              <a:rPr lang="es-ES" dirty="0" err="1" smtClean="0"/>
              <a:t>Implement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Adobe </a:t>
            </a:r>
            <a:r>
              <a:rPr lang="es-ES" dirty="0" err="1" smtClean="0"/>
              <a:t>Type</a:t>
            </a:r>
            <a:r>
              <a:rPr lang="es-ES" dirty="0" smtClean="0"/>
              <a:t> Manager Font (</a:t>
            </a:r>
            <a:r>
              <a:rPr lang="es-ES" dirty="0" err="1" smtClean="0"/>
              <a:t>atmf</a:t>
            </a:r>
            <a:r>
              <a:rPr lang="es-ES" dirty="0" smtClean="0"/>
              <a:t>) driver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rendering</a:t>
            </a:r>
            <a:endParaRPr lang="es-ES" dirty="0" smtClean="0"/>
          </a:p>
          <a:p>
            <a:r>
              <a:rPr lang="en-US" dirty="0" smtClean="0"/>
              <a:t>Implement support for loading and applying global themes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dirty="0" smtClean="0"/>
              <a:t>GUI 1st </a:t>
            </a:r>
            <a:r>
              <a:rPr lang="es-ES" b="1" dirty="0" err="1" smtClean="0"/>
              <a:t>Stage</a:t>
            </a:r>
            <a:r>
              <a:rPr lang="es-ES" b="1" dirty="0" smtClean="0"/>
              <a:t> </a:t>
            </a:r>
            <a:r>
              <a:rPr lang="es-ES" b="1" dirty="0" err="1" smtClean="0"/>
              <a:t>Installer</a:t>
            </a:r>
            <a:r>
              <a:rPr lang="es-ES" b="1" dirty="0" smtClean="0"/>
              <a:t> </a:t>
            </a:r>
          </a:p>
          <a:p>
            <a:endParaRPr lang="en-US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vmartinez@reactos.org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795B97-BB83-4BC3-92A6-A877AB14A861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597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vmartinez@reactos.org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795B97-BB83-4BC3-92A6-A877AB14A861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597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vmartinez@reactos.org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5B97-BB83-4BC3-92A6-A877AB14A86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639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Debate ¿Qué arquitectura es mejor?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vmartinez@reactos.org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795B97-BB83-4BC3-92A6-A877AB14A86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51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mtClean="0"/>
              <a:t>Debate ¿Qué</a:t>
            </a:r>
            <a:r>
              <a:rPr lang="es-ES_tradnl" dirty="0" smtClean="0"/>
              <a:t> arquitectura es mejor?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vmartinez@reactos.org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795B97-BB83-4BC3-92A6-A877AB14A86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51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Relación bugs-</a:t>
            </a:r>
            <a:r>
              <a:rPr lang="es-ES_tradnl" dirty="0" err="1" smtClean="0"/>
              <a:t>testeadores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402</a:t>
            </a:r>
            <a:r>
              <a:rPr lang="es-ES_tradnl" baseline="0" dirty="0" smtClean="0"/>
              <a:t> hasta marzo del 2011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vmartinez@reactos.org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795B97-BB83-4BC3-92A6-A877AB14A86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2841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aseline="0" dirty="0" smtClean="0"/>
              <a:t>540(58),159(16),119(13),3678(443)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vmartinez@reactos.org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795B97-BB83-4BC3-92A6-A877AB14A86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704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vmartinez@reactos.org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795B97-BB83-4BC3-92A6-A877AB14A861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24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vmartinez@reactos.org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795B97-BB83-4BC3-92A6-A877AB14A861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24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DebugPageHeap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vmartinez@reactos.org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795B97-BB83-4BC3-92A6-A877AB14A861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146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C89A-8B31-4E68-A7A9-1C2CBFA9C363}" type="datetime1">
              <a:rPr lang="es-ES" smtClean="0"/>
              <a:t>08/03/2011</a:t>
            </a:fld>
            <a:endParaRPr lang="es-E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B72C79-BA1B-4E92-942D-8ED2DE70541D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vmartinez@reactos.org</a:t>
            </a:r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9DCA-B8AC-4904-A919-988F9FB80E5A}" type="datetime1">
              <a:rPr lang="es-ES" smtClean="0"/>
              <a:t>08/03/2011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vmartinez@reactos.org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C79-BA1B-4E92-942D-8ED2DE70541D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8690-D214-40F4-BA65-C07B55D2AD63}" type="datetime1">
              <a:rPr lang="es-ES" smtClean="0"/>
              <a:t>08/03/2011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vmartinez@reactos.org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C79-BA1B-4E92-942D-8ED2DE70541D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0D6C-9F7A-4B7B-849D-3E662AED87F2}" type="datetime1">
              <a:rPr lang="es-ES" smtClean="0"/>
              <a:t>08/03/2011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vmartinez@reactos.org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C79-BA1B-4E92-942D-8ED2DE70541D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3F30-2D28-4317-A562-6B38E86BFFA7}" type="datetime1">
              <a:rPr lang="es-ES" smtClean="0"/>
              <a:t>08/03/2011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vmartinez@reactos.org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C79-BA1B-4E92-942D-8ED2DE70541D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F44C-0A3D-4D0E-97A8-40F2D4CCC3FB}" type="datetime1">
              <a:rPr lang="es-ES" smtClean="0"/>
              <a:t>08/03/2011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vmartinez@reactos.org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C79-BA1B-4E92-942D-8ED2DE70541D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6EC9-64D4-4AE2-A6C0-EBB9C06C4AEB}" type="datetime1">
              <a:rPr lang="es-ES" smtClean="0"/>
              <a:t>08/03/2011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vmartinez@reactos.org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C79-BA1B-4E92-942D-8ED2DE70541D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ECC-E136-4349-92A0-7ACC7CE42520}" type="datetime1">
              <a:rPr lang="es-ES" smtClean="0"/>
              <a:t>08/03/2011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vmartinez@reactos.org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C79-BA1B-4E92-942D-8ED2DE70541D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7732-7C27-4627-BD80-83FB0DDED535}" type="datetime1">
              <a:rPr lang="es-ES" smtClean="0"/>
              <a:t>08/03/2011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vmartinez@reactos.org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C79-BA1B-4E92-942D-8ED2DE70541D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FAC4-EAEE-4253-BDB6-DBABFDBC4392}" type="datetime1">
              <a:rPr lang="es-ES" smtClean="0"/>
              <a:t>08/03/2011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vmartinez@reactos.org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C79-BA1B-4E92-942D-8ED2DE70541D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9722-5A32-49C6-B3F1-50E7169DEC86}" type="datetime1">
              <a:rPr lang="es-ES" smtClean="0"/>
              <a:t>08/03/2011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vmartinez@reactos.org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72C79-BA1B-4E92-942D-8ED2DE70541D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936385D-3E02-4C1E-B08D-C8C85CF6EDA3}" type="datetime1">
              <a:rPr lang="es-ES" smtClean="0"/>
              <a:t>08/03/2011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7B72C79-BA1B-4E92-942D-8ED2DE70541D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vmartinez@reactos.org</a:t>
            </a:r>
            <a:endParaRPr lang="es-E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ctrTitle"/>
          </p:nvPr>
        </p:nvSpPr>
        <p:spPr>
          <a:xfrm>
            <a:off x="827584" y="2063841"/>
            <a:ext cx="7315200" cy="2595025"/>
          </a:xfrm>
        </p:spPr>
        <p:txBody>
          <a:bodyPr/>
          <a:lstStyle/>
          <a:p>
            <a:r>
              <a:rPr lang="es-ES_tradnl" dirty="0" smtClean="0"/>
              <a:t>ReactOS</a:t>
            </a:r>
            <a:endParaRPr lang="es-ES" dirty="0"/>
          </a:p>
        </p:txBody>
      </p:sp>
      <p:sp>
        <p:nvSpPr>
          <p:cNvPr id="8" name="7 Subtítulo"/>
          <p:cNvSpPr>
            <a:spLocks noGrp="1"/>
          </p:cNvSpPr>
          <p:nvPr>
            <p:ph type="subTitle" idx="1"/>
          </p:nvPr>
        </p:nvSpPr>
        <p:spPr>
          <a:xfrm>
            <a:off x="1259632" y="4869160"/>
            <a:ext cx="7315200" cy="1144632"/>
          </a:xfrm>
        </p:spPr>
        <p:txBody>
          <a:bodyPr/>
          <a:lstStyle/>
          <a:p>
            <a:r>
              <a:rPr lang="es-ES_tradnl" dirty="0" smtClean="0"/>
              <a:t>La alternativa natural a Windows</a:t>
            </a:r>
            <a:endParaRPr lang="es-ES" dirty="0"/>
          </a:p>
        </p:txBody>
      </p:sp>
      <p:cxnSp>
        <p:nvCxnSpPr>
          <p:cNvPr id="3" name="2 Conector curvado"/>
          <p:cNvCxnSpPr/>
          <p:nvPr/>
        </p:nvCxnSpPr>
        <p:spPr>
          <a:xfrm>
            <a:off x="971600" y="4665836"/>
            <a:ext cx="5688632" cy="12700"/>
          </a:xfrm>
          <a:prstGeom prst="curvedConnector3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-243408"/>
            <a:ext cx="2518878" cy="229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4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dirty="0" smtClean="0"/>
              <a:t>…que siguiendo una </a:t>
            </a:r>
            <a:br>
              <a:rPr lang="es-ES_tradnl" dirty="0" smtClean="0"/>
            </a:br>
            <a:r>
              <a:rPr lang="es-ES_tradnl" dirty="0" smtClean="0"/>
              <a:t>Arquitectura NT…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78487" y="231200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Arquitectura NT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940152" y="231200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Arquitectura Unix</a:t>
            </a:r>
            <a:endParaRPr lang="es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85" y="2932564"/>
            <a:ext cx="3958190" cy="23577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15032"/>
            <a:ext cx="3972480" cy="23577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66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dirty="0" smtClean="0"/>
              <a:t>…es capaz de correr Aplicaciones Windows…</a:t>
            </a:r>
            <a:endParaRPr lang="es-ES" dirty="0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902684159"/>
              </p:ext>
            </p:extLst>
          </p:nvPr>
        </p:nvGraphicFramePr>
        <p:xfrm>
          <a:off x="395536" y="2492896"/>
          <a:ext cx="7992888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84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dirty="0" smtClean="0"/>
              <a:t>…y Drivers diseñados para Windows…</a:t>
            </a:r>
            <a:endParaRPr lang="es-ES" dirty="0"/>
          </a:p>
        </p:txBody>
      </p:sp>
      <p:sp>
        <p:nvSpPr>
          <p:cNvPr id="2" name="1 Rectángulo redondeado"/>
          <p:cNvSpPr/>
          <p:nvPr/>
        </p:nvSpPr>
        <p:spPr>
          <a:xfrm>
            <a:off x="1547664" y="2492896"/>
            <a:ext cx="5832648" cy="16561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835696" y="2636912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>
                <a:solidFill>
                  <a:srgbClr val="FF0000"/>
                </a:solidFill>
              </a:rPr>
              <a:t>¡¡¡ </a:t>
            </a:r>
            <a:r>
              <a:rPr lang="es-ES_tradnl" sz="2400" dirty="0" smtClean="0">
                <a:solidFill>
                  <a:schemeClr val="bg1"/>
                </a:solidFill>
              </a:rPr>
              <a:t>El único Sistema Operativo </a:t>
            </a:r>
            <a:r>
              <a:rPr lang="es-ES_tradnl" sz="2400" dirty="0" err="1" smtClean="0">
                <a:solidFill>
                  <a:schemeClr val="bg1"/>
                </a:solidFill>
              </a:rPr>
              <a:t>opensource</a:t>
            </a:r>
            <a:r>
              <a:rPr lang="es-ES_tradnl" sz="2400" dirty="0" smtClean="0">
                <a:solidFill>
                  <a:schemeClr val="bg1"/>
                </a:solidFill>
              </a:rPr>
              <a:t> capaz de correr Drivers diseñados para Windows </a:t>
            </a:r>
            <a:r>
              <a:rPr lang="es-ES_tradnl" sz="2400" b="1" dirty="0" smtClean="0">
                <a:solidFill>
                  <a:srgbClr val="FF0000"/>
                </a:solidFill>
              </a:rPr>
              <a:t>!!!</a:t>
            </a:r>
          </a:p>
          <a:p>
            <a:endParaRPr lang="es-ES_trad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6336704" cy="936104"/>
          </a:xfrm>
        </p:spPr>
        <p:txBody>
          <a:bodyPr>
            <a:normAutofit/>
          </a:bodyPr>
          <a:lstStyle/>
          <a:p>
            <a:r>
              <a:rPr lang="es-ES_tradnl" sz="2400" dirty="0" smtClean="0"/>
              <a:t>2.- La </a:t>
            </a:r>
            <a:r>
              <a:rPr lang="es-ES_tradnl" sz="2400" dirty="0" smtClean="0"/>
              <a:t>evolución del proyecto ReactOS</a:t>
            </a:r>
            <a:endParaRPr lang="es-ES" sz="2400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971600" y="1268760"/>
            <a:ext cx="4896544" cy="0"/>
          </a:xfrm>
          <a:prstGeom prst="line">
            <a:avLst/>
          </a:prstGeom>
          <a:ln>
            <a:solidFill>
              <a:srgbClr val="B89E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76872"/>
            <a:ext cx="5792009" cy="165758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72" y="4412456"/>
            <a:ext cx="5792400" cy="205376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81377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s-ES_tradnl" dirty="0" smtClean="0"/>
              <a:t>Evolución de </a:t>
            </a:r>
            <a:r>
              <a:rPr lang="es-ES_tradnl" dirty="0"/>
              <a:t>D</a:t>
            </a:r>
            <a:r>
              <a:rPr lang="es-ES_tradnl" dirty="0" smtClean="0"/>
              <a:t>escargas</a:t>
            </a:r>
            <a:endParaRPr lang="es-ES" dirty="0"/>
          </a:p>
        </p:txBody>
      </p:sp>
      <p:graphicFrame>
        <p:nvGraphicFramePr>
          <p:cNvPr id="2" name="1 Gráfico"/>
          <p:cNvGraphicFramePr/>
          <p:nvPr>
            <p:extLst>
              <p:ext uri="{D42A27DB-BD31-4B8C-83A1-F6EECF244321}">
                <p14:modId xmlns:p14="http://schemas.microsoft.com/office/powerpoint/2010/main" val="2690855148"/>
              </p:ext>
            </p:extLst>
          </p:nvPr>
        </p:nvGraphicFramePr>
        <p:xfrm>
          <a:off x="899592" y="1556792"/>
          <a:ext cx="7920880" cy="5128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449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s-ES_tradnl" dirty="0" smtClean="0"/>
              <a:t>Evolución de </a:t>
            </a:r>
            <a:r>
              <a:rPr lang="es-ES_tradnl" dirty="0" err="1" smtClean="0"/>
              <a:t>Testeadores</a:t>
            </a:r>
            <a:endParaRPr lang="es-ES" dirty="0"/>
          </a:p>
        </p:txBody>
      </p:sp>
      <p:graphicFrame>
        <p:nvGraphicFramePr>
          <p:cNvPr id="2" name="1 Gráfico"/>
          <p:cNvGraphicFramePr/>
          <p:nvPr>
            <p:extLst>
              <p:ext uri="{D42A27DB-BD31-4B8C-83A1-F6EECF244321}">
                <p14:modId xmlns:p14="http://schemas.microsoft.com/office/powerpoint/2010/main" val="3575246458"/>
              </p:ext>
            </p:extLst>
          </p:nvPr>
        </p:nvGraphicFramePr>
        <p:xfrm>
          <a:off x="1547664" y="177281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29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s-ES_tradnl" dirty="0" smtClean="0"/>
              <a:t>Evolución </a:t>
            </a:r>
            <a:r>
              <a:rPr lang="es-ES_tradnl" dirty="0" smtClean="0"/>
              <a:t>del Desarrollo</a:t>
            </a:r>
            <a:endParaRPr lang="es-ES" dirty="0"/>
          </a:p>
        </p:txBody>
      </p:sp>
      <p:graphicFrame>
        <p:nvGraphicFramePr>
          <p:cNvPr id="2" name="1 Gráfico"/>
          <p:cNvGraphicFramePr/>
          <p:nvPr>
            <p:extLst>
              <p:ext uri="{D42A27DB-BD31-4B8C-83A1-F6EECF244321}">
                <p14:modId xmlns:p14="http://schemas.microsoft.com/office/powerpoint/2010/main" val="3546723647"/>
              </p:ext>
            </p:extLst>
          </p:nvPr>
        </p:nvGraphicFramePr>
        <p:xfrm>
          <a:off x="971600" y="1844824"/>
          <a:ext cx="7272808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002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964" y="2420888"/>
            <a:ext cx="35560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332656"/>
            <a:ext cx="5472608" cy="936104"/>
          </a:xfrm>
        </p:spPr>
        <p:txBody>
          <a:bodyPr>
            <a:normAutofit/>
          </a:bodyPr>
          <a:lstStyle/>
          <a:p>
            <a:r>
              <a:rPr lang="es-ES_tradnl" sz="2600" dirty="0" smtClean="0"/>
              <a:t>3.</a:t>
            </a:r>
            <a:r>
              <a:rPr lang="es-ES_tradnl" sz="2600" dirty="0" smtClean="0"/>
              <a:t>La historia del </a:t>
            </a:r>
            <a:r>
              <a:rPr lang="es-ES_tradnl" sz="2600" dirty="0" smtClean="0"/>
              <a:t>proyecto ReactOS</a:t>
            </a:r>
            <a:endParaRPr lang="es-ES" sz="2600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899592" y="1268760"/>
            <a:ext cx="5328592" cy="0"/>
          </a:xfrm>
          <a:prstGeom prst="line">
            <a:avLst/>
          </a:prstGeom>
          <a:ln>
            <a:solidFill>
              <a:srgbClr val="B89E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8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7819256" cy="1154097"/>
          </a:xfrm>
        </p:spPr>
        <p:txBody>
          <a:bodyPr>
            <a:noAutofit/>
          </a:bodyPr>
          <a:lstStyle/>
          <a:p>
            <a:pPr algn="ctr"/>
            <a:r>
              <a:rPr lang="es-ES_tradnl" sz="3600" dirty="0" smtClean="0"/>
              <a:t>1996-2009</a:t>
            </a:r>
            <a:r>
              <a:rPr lang="es-ES_tradnl" sz="3600" dirty="0" smtClean="0"/>
              <a:t>: La Era de la Maduración</a:t>
            </a:r>
            <a:endParaRPr lang="es-ES" sz="3600" dirty="0"/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348880"/>
            <a:ext cx="8418513" cy="2533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77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0800" y="44624"/>
            <a:ext cx="7819256" cy="1154097"/>
          </a:xfrm>
        </p:spPr>
        <p:txBody>
          <a:bodyPr>
            <a:noAutofit/>
          </a:bodyPr>
          <a:lstStyle/>
          <a:p>
            <a:pPr algn="ctr"/>
            <a:r>
              <a:rPr lang="es-ES_tradnl" dirty="0" smtClean="0"/>
              <a:t>2010: La Era de la Reescritura</a:t>
            </a:r>
            <a:endParaRPr lang="es-ES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1052512" y="1860981"/>
            <a:ext cx="2088232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Rectángulo redondeado"/>
          <p:cNvSpPr/>
          <p:nvPr/>
        </p:nvSpPr>
        <p:spPr>
          <a:xfrm>
            <a:off x="5580112" y="1880929"/>
            <a:ext cx="2088232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CuadroTexto"/>
          <p:cNvSpPr txBox="1"/>
          <p:nvPr/>
        </p:nvSpPr>
        <p:spPr>
          <a:xfrm>
            <a:off x="1157938" y="1928343"/>
            <a:ext cx="187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Imaginática’09</a:t>
            </a:r>
            <a:endParaRPr lang="es-E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685538" y="1948291"/>
            <a:ext cx="187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Imaginática’11</a:t>
            </a:r>
            <a:endParaRPr lang="es-ES" dirty="0"/>
          </a:p>
        </p:txBody>
      </p:sp>
      <p:grpSp>
        <p:nvGrpSpPr>
          <p:cNvPr id="2" name="1 Grupo"/>
          <p:cNvGrpSpPr/>
          <p:nvPr/>
        </p:nvGrpSpPr>
        <p:grpSpPr>
          <a:xfrm>
            <a:off x="3396329" y="2480553"/>
            <a:ext cx="1823743" cy="4260815"/>
            <a:chOff x="3396329" y="2480553"/>
            <a:chExt cx="1736395" cy="3523359"/>
          </a:xfrm>
        </p:grpSpPr>
        <p:sp>
          <p:nvSpPr>
            <p:cNvPr id="12" name="11 Rectángulo"/>
            <p:cNvSpPr/>
            <p:nvPr/>
          </p:nvSpPr>
          <p:spPr>
            <a:xfrm>
              <a:off x="3396329" y="2480553"/>
              <a:ext cx="1728192" cy="504056"/>
            </a:xfrm>
            <a:prstGeom prst="rect">
              <a:avLst/>
            </a:prstGeom>
            <a:gradFill flip="none" rotWithShape="1">
              <a:gsLst>
                <a:gs pos="0">
                  <a:srgbClr val="33CC33">
                    <a:shade val="30000"/>
                    <a:satMod val="115000"/>
                  </a:srgbClr>
                </a:gs>
                <a:gs pos="50000">
                  <a:srgbClr val="33CC33">
                    <a:shade val="67500"/>
                    <a:satMod val="115000"/>
                  </a:srgbClr>
                </a:gs>
                <a:gs pos="100000">
                  <a:srgbClr val="33CC33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92D050"/>
                </a:solidFill>
              </a:endParaRPr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3396329" y="3084414"/>
              <a:ext cx="1728192" cy="504056"/>
            </a:xfrm>
            <a:prstGeom prst="rect">
              <a:avLst/>
            </a:prstGeom>
            <a:gradFill flip="none" rotWithShape="1">
              <a:gsLst>
                <a:gs pos="0">
                  <a:srgbClr val="33CC33">
                    <a:shade val="30000"/>
                    <a:satMod val="115000"/>
                  </a:srgbClr>
                </a:gs>
                <a:gs pos="50000">
                  <a:srgbClr val="33CC33">
                    <a:shade val="67500"/>
                    <a:satMod val="115000"/>
                  </a:srgbClr>
                </a:gs>
                <a:gs pos="100000">
                  <a:srgbClr val="33CC33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3396329" y="3688275"/>
              <a:ext cx="1728192" cy="504056"/>
            </a:xfrm>
            <a:prstGeom prst="rect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3396329" y="4292136"/>
              <a:ext cx="1728192" cy="504056"/>
            </a:xfrm>
            <a:prstGeom prst="rect">
              <a:avLst/>
            </a:prstGeom>
            <a:gradFill flip="none" rotWithShape="1">
              <a:gsLst>
                <a:gs pos="0">
                  <a:srgbClr val="86F731">
                    <a:shade val="30000"/>
                    <a:satMod val="115000"/>
                  </a:srgbClr>
                </a:gs>
                <a:gs pos="50000">
                  <a:srgbClr val="86F731">
                    <a:shade val="67500"/>
                    <a:satMod val="115000"/>
                  </a:srgbClr>
                </a:gs>
                <a:gs pos="100000">
                  <a:srgbClr val="86F731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CCFF33"/>
                </a:solidFill>
              </a:endParaRPr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3396329" y="4895997"/>
              <a:ext cx="1728192" cy="504056"/>
            </a:xfrm>
            <a:prstGeom prst="rect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3396329" y="5499856"/>
              <a:ext cx="1728192" cy="504056"/>
            </a:xfrm>
            <a:prstGeom prst="rect">
              <a:avLst/>
            </a:prstGeom>
            <a:gradFill flip="none" rotWithShape="1">
              <a:gsLst>
                <a:gs pos="0">
                  <a:srgbClr val="86F731">
                    <a:shade val="30000"/>
                    <a:satMod val="115000"/>
                  </a:srgbClr>
                </a:gs>
                <a:gs pos="50000">
                  <a:srgbClr val="86F731">
                    <a:shade val="67500"/>
                    <a:satMod val="115000"/>
                  </a:srgbClr>
                </a:gs>
                <a:gs pos="100000">
                  <a:srgbClr val="86F731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3419872" y="2578692"/>
              <a:ext cx="1712852" cy="254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 dirty="0" err="1" smtClean="0"/>
                <a:t>Memory</a:t>
              </a:r>
              <a:r>
                <a:rPr lang="es-ES_tradnl" sz="1400" dirty="0" smtClean="0"/>
                <a:t> Manager</a:t>
              </a:r>
              <a:endParaRPr lang="es-ES" sz="1400" dirty="0"/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3427008" y="3167165"/>
              <a:ext cx="1697513" cy="279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 dirty="0" err="1" smtClean="0"/>
                <a:t>Common</a:t>
              </a:r>
              <a:r>
                <a:rPr lang="es-ES_tradnl" sz="1600" dirty="0" smtClean="0"/>
                <a:t> </a:t>
              </a:r>
              <a:r>
                <a:rPr lang="es-ES_tradnl" sz="1600" dirty="0" smtClean="0"/>
                <a:t>cache</a:t>
              </a:r>
              <a:endParaRPr lang="es-ES" sz="1600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3520496" y="3755637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 smtClean="0"/>
                <a:t>USB</a:t>
              </a:r>
              <a:endParaRPr lang="es-ES" dirty="0"/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3504341" y="4359498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 smtClean="0"/>
                <a:t>Audio</a:t>
              </a:r>
              <a:endParaRPr lang="es-ES" dirty="0"/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3529865" y="4963359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 smtClean="0"/>
                <a:t>SATA</a:t>
              </a:r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3497579" y="5584701"/>
              <a:ext cx="16048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GDI / USER32</a:t>
              </a:r>
              <a:endParaRPr lang="es-E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cxnSp>
        <p:nvCxnSpPr>
          <p:cNvPr id="51" name="50 Conector recto de flecha"/>
          <p:cNvCxnSpPr>
            <a:stCxn id="11" idx="3"/>
          </p:cNvCxnSpPr>
          <p:nvPr/>
        </p:nvCxnSpPr>
        <p:spPr>
          <a:xfrm>
            <a:off x="3140744" y="2113009"/>
            <a:ext cx="2439368" cy="0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9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1154097"/>
          </a:xfrm>
        </p:spPr>
        <p:txBody>
          <a:bodyPr/>
          <a:lstStyle/>
          <a:p>
            <a:r>
              <a:rPr lang="es-ES_tradnl" dirty="0" smtClean="0"/>
              <a:t>Sistemas Operativos Privativos</a:t>
            </a: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3474301" y="249289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smtClean="0"/>
              <a:t>Windows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3563888" y="4559776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smtClean="0"/>
              <a:t>Mac OS</a:t>
            </a:r>
            <a:endParaRPr lang="es-ES" sz="32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280458"/>
            <a:ext cx="1143000" cy="100965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40" y="4221088"/>
            <a:ext cx="1444943" cy="11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1382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s-ES_tradnl" dirty="0" smtClean="0"/>
              <a:t>2011: La Era del Abandono…</a:t>
            </a:r>
            <a:endParaRPr lang="es-ES" dirty="0"/>
          </a:p>
        </p:txBody>
      </p:sp>
      <p:grpSp>
        <p:nvGrpSpPr>
          <p:cNvPr id="24" name="23 Grupo"/>
          <p:cNvGrpSpPr/>
          <p:nvPr/>
        </p:nvGrpSpPr>
        <p:grpSpPr>
          <a:xfrm>
            <a:off x="667929" y="1930921"/>
            <a:ext cx="5626149" cy="576064"/>
            <a:chOff x="1538139" y="1930921"/>
            <a:chExt cx="5626149" cy="576064"/>
          </a:xfrm>
        </p:grpSpPr>
        <p:sp>
          <p:nvSpPr>
            <p:cNvPr id="2" name="1 Rectángulo redondeado"/>
            <p:cNvSpPr/>
            <p:nvPr/>
          </p:nvSpPr>
          <p:spPr>
            <a:xfrm>
              <a:off x="1538139" y="1930921"/>
              <a:ext cx="5256584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1691680" y="1988120"/>
              <a:ext cx="547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400" dirty="0" smtClean="0">
                  <a:solidFill>
                    <a:schemeClr val="bg1"/>
                  </a:solidFill>
                </a:rPr>
                <a:t>Abandono de herramientas propias.</a:t>
              </a:r>
              <a:endParaRPr lang="es-E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2555776" y="2924944"/>
            <a:ext cx="4752528" cy="3528392"/>
            <a:chOff x="2555776" y="2924944"/>
            <a:chExt cx="3528392" cy="1584176"/>
          </a:xfrm>
        </p:grpSpPr>
        <p:sp>
          <p:nvSpPr>
            <p:cNvPr id="5" name="4 Rectángulo"/>
            <p:cNvSpPr/>
            <p:nvPr/>
          </p:nvSpPr>
          <p:spPr>
            <a:xfrm>
              <a:off x="2555776" y="2924944"/>
              <a:ext cx="1368152" cy="64807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4716016" y="2924944"/>
              <a:ext cx="1368152" cy="64807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2555776" y="3861048"/>
              <a:ext cx="1368152" cy="64807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4716016" y="3861048"/>
              <a:ext cx="1368152" cy="64807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2591779" y="3117703"/>
              <a:ext cx="1296144" cy="38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3200" dirty="0" smtClean="0"/>
                <a:t>RBUILD</a:t>
              </a:r>
              <a:r>
                <a:rPr lang="es-ES_tradnl" dirty="0" smtClean="0"/>
                <a:t>	</a:t>
              </a:r>
              <a:endParaRPr lang="es-ES" dirty="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4788024" y="3117703"/>
              <a:ext cx="1224136" cy="26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3200" dirty="0" smtClean="0"/>
                <a:t>CMAKE</a:t>
              </a:r>
              <a:endParaRPr lang="es-ES" sz="3200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2594616" y="4033073"/>
              <a:ext cx="1296144" cy="234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800" dirty="0" err="1" smtClean="0"/>
                <a:t>RosCMS</a:t>
              </a:r>
              <a:endParaRPr lang="es-ES" sz="2800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4788024" y="4005436"/>
              <a:ext cx="1224136" cy="290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3600" dirty="0" err="1" smtClean="0"/>
                <a:t>Drupal</a:t>
              </a:r>
              <a:endParaRPr lang="es-ES" sz="3600" dirty="0"/>
            </a:p>
          </p:txBody>
        </p:sp>
        <p:cxnSp>
          <p:nvCxnSpPr>
            <p:cNvPr id="18" name="17 Conector recto de flecha"/>
            <p:cNvCxnSpPr>
              <a:stCxn id="5" idx="3"/>
              <a:endCxn id="8" idx="1"/>
            </p:cNvCxnSpPr>
            <p:nvPr/>
          </p:nvCxnSpPr>
          <p:spPr>
            <a:xfrm>
              <a:off x="3923928" y="3248980"/>
              <a:ext cx="792088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>
              <a:stCxn id="9" idx="3"/>
              <a:endCxn id="10" idx="1"/>
            </p:cNvCxnSpPr>
            <p:nvPr/>
          </p:nvCxnSpPr>
          <p:spPr>
            <a:xfrm>
              <a:off x="3923928" y="4185084"/>
              <a:ext cx="792088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504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1382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s-ES_tradnl" dirty="0" smtClean="0"/>
              <a:t>2011: …y de la Depuración.</a:t>
            </a:r>
            <a:endParaRPr lang="es-ES" dirty="0"/>
          </a:p>
        </p:txBody>
      </p:sp>
      <p:grpSp>
        <p:nvGrpSpPr>
          <p:cNvPr id="24" name="23 Grupo"/>
          <p:cNvGrpSpPr/>
          <p:nvPr/>
        </p:nvGrpSpPr>
        <p:grpSpPr>
          <a:xfrm>
            <a:off x="667929" y="1930921"/>
            <a:ext cx="7144431" cy="576064"/>
            <a:chOff x="1538139" y="1930921"/>
            <a:chExt cx="5626149" cy="576064"/>
          </a:xfrm>
        </p:grpSpPr>
        <p:sp>
          <p:nvSpPr>
            <p:cNvPr id="2" name="1 Rectángulo redondeado"/>
            <p:cNvSpPr/>
            <p:nvPr/>
          </p:nvSpPr>
          <p:spPr>
            <a:xfrm>
              <a:off x="1538139" y="1930921"/>
              <a:ext cx="5256584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1691680" y="1988120"/>
              <a:ext cx="547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400" dirty="0" smtClean="0">
                  <a:solidFill>
                    <a:schemeClr val="bg1"/>
                  </a:solidFill>
                </a:rPr>
                <a:t>Creación/Uso de herramientas de depuración.</a:t>
              </a:r>
              <a:endParaRPr lang="es-E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1475656" y="2939430"/>
            <a:ext cx="1842817" cy="3528392"/>
            <a:chOff x="4716016" y="2924944"/>
            <a:chExt cx="1368152" cy="1584176"/>
          </a:xfrm>
        </p:grpSpPr>
        <p:sp>
          <p:nvSpPr>
            <p:cNvPr id="8" name="7 Rectángulo"/>
            <p:cNvSpPr/>
            <p:nvPr/>
          </p:nvSpPr>
          <p:spPr>
            <a:xfrm>
              <a:off x="4716016" y="2924944"/>
              <a:ext cx="1368152" cy="64807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4716016" y="3861048"/>
              <a:ext cx="1368152" cy="64807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4788024" y="3007155"/>
              <a:ext cx="1224136" cy="483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3200" dirty="0" smtClean="0"/>
                <a:t>MSVC</a:t>
              </a:r>
            </a:p>
            <a:p>
              <a:pPr algn="ctr"/>
              <a:r>
                <a:rPr lang="es-ES_tradnl" sz="3200" dirty="0" smtClean="0"/>
                <a:t>(</a:t>
              </a:r>
              <a:r>
                <a:rPr lang="es-ES_tradnl" sz="3200" dirty="0" err="1" smtClean="0"/>
                <a:t>Pdb’s</a:t>
              </a:r>
              <a:r>
                <a:rPr lang="es-ES_tradnl" sz="3200" dirty="0" smtClean="0"/>
                <a:t>)</a:t>
              </a:r>
              <a:endParaRPr lang="es-ES" sz="3200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4788024" y="4005436"/>
              <a:ext cx="1224136" cy="428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800" dirty="0" smtClean="0"/>
                <a:t>Nuevas </a:t>
              </a:r>
              <a:r>
                <a:rPr lang="es-ES_tradnl" sz="2800" dirty="0" err="1" smtClean="0"/>
                <a:t>testsuits</a:t>
              </a:r>
              <a:endParaRPr lang="es-ES" sz="2800" dirty="0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4716016" y="2939429"/>
            <a:ext cx="1842817" cy="1443433"/>
            <a:chOff x="4716016" y="2924944"/>
            <a:chExt cx="1368152" cy="648072"/>
          </a:xfrm>
        </p:grpSpPr>
        <p:sp>
          <p:nvSpPr>
            <p:cNvPr id="19" name="18 Rectángulo"/>
            <p:cNvSpPr/>
            <p:nvPr/>
          </p:nvSpPr>
          <p:spPr>
            <a:xfrm>
              <a:off x="4716016" y="2924944"/>
              <a:ext cx="1368152" cy="64807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4788024" y="3117703"/>
              <a:ext cx="1224136" cy="26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3200" dirty="0" smtClean="0"/>
                <a:t>DPH</a:t>
              </a:r>
              <a:endParaRPr lang="es-E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85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27584" y="260649"/>
            <a:ext cx="5472608" cy="936104"/>
          </a:xfrm>
        </p:spPr>
        <p:txBody>
          <a:bodyPr>
            <a:normAutofit/>
          </a:bodyPr>
          <a:lstStyle/>
          <a:p>
            <a:r>
              <a:rPr lang="es-ES_tradnl" dirty="0" smtClean="0"/>
              <a:t>3.La </a:t>
            </a:r>
            <a:r>
              <a:rPr lang="es-ES_tradnl" dirty="0" smtClean="0"/>
              <a:t>Motivación</a:t>
            </a:r>
            <a:endParaRPr lang="es-ES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899592" y="1268760"/>
            <a:ext cx="5328592" cy="0"/>
          </a:xfrm>
          <a:prstGeom prst="line">
            <a:avLst/>
          </a:prstGeom>
          <a:ln>
            <a:solidFill>
              <a:srgbClr val="B89E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2420888"/>
            <a:ext cx="44577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63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1382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s-ES_tradnl" sz="3200" dirty="0" smtClean="0"/>
              <a:t>El Mercado de los Sistemas Operativos</a:t>
            </a:r>
            <a:endParaRPr lang="es-E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862905" y="1988120"/>
            <a:ext cx="694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</a:rPr>
              <a:t>Creación/Uso de herramientas de depuración.</a:t>
            </a:r>
            <a:endParaRPr lang="es-ES" sz="2400" dirty="0">
              <a:solidFill>
                <a:schemeClr val="bg1"/>
              </a:solidFill>
            </a:endParaRPr>
          </a:p>
        </p:txBody>
      </p:sp>
      <p:graphicFrame>
        <p:nvGraphicFramePr>
          <p:cNvPr id="3" name="2 Gráfico"/>
          <p:cNvGraphicFramePr/>
          <p:nvPr>
            <p:extLst>
              <p:ext uri="{D42A27DB-BD31-4B8C-83A1-F6EECF244321}">
                <p14:modId xmlns:p14="http://schemas.microsoft.com/office/powerpoint/2010/main" val="70558839"/>
              </p:ext>
            </p:extLst>
          </p:nvPr>
        </p:nvGraphicFramePr>
        <p:xfrm>
          <a:off x="1619672" y="234888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74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1382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s-ES_tradnl" sz="3200" dirty="0" smtClean="0"/>
              <a:t>Los SO libres en las empresas</a:t>
            </a:r>
            <a:endParaRPr lang="es-E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862905" y="1988120"/>
            <a:ext cx="694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</a:rPr>
              <a:t>Creación/Uso de herramientas de depuración.</a:t>
            </a:r>
            <a:endParaRPr lang="es-ES" sz="2400" dirty="0">
              <a:solidFill>
                <a:schemeClr val="bg1"/>
              </a:solidFill>
            </a:endParaRPr>
          </a:p>
        </p:txBody>
      </p:sp>
      <p:graphicFrame>
        <p:nvGraphicFramePr>
          <p:cNvPr id="2" name="1 Gráfico"/>
          <p:cNvGraphicFramePr/>
          <p:nvPr>
            <p:extLst>
              <p:ext uri="{D42A27DB-BD31-4B8C-83A1-F6EECF244321}">
                <p14:modId xmlns:p14="http://schemas.microsoft.com/office/powerpoint/2010/main" val="3514364624"/>
              </p:ext>
            </p:extLst>
          </p:nvPr>
        </p:nvGraphicFramePr>
        <p:xfrm>
          <a:off x="251520" y="2060848"/>
          <a:ext cx="3672408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5 Gráfico"/>
          <p:cNvGraphicFramePr/>
          <p:nvPr>
            <p:extLst>
              <p:ext uri="{D42A27DB-BD31-4B8C-83A1-F6EECF244321}">
                <p14:modId xmlns:p14="http://schemas.microsoft.com/office/powerpoint/2010/main" val="2175816223"/>
              </p:ext>
            </p:extLst>
          </p:nvPr>
        </p:nvGraphicFramePr>
        <p:xfrm>
          <a:off x="4572000" y="2060848"/>
          <a:ext cx="3672408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005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1382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s-ES_tradnl" sz="2800" dirty="0" smtClean="0"/>
              <a:t>Los SO libres en las Instituciones Públicas</a:t>
            </a:r>
            <a:endParaRPr lang="es-ES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862905" y="1988120"/>
            <a:ext cx="694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</a:rPr>
              <a:t>Creación/Uso de herramientas de depuración.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990700" y="2956302"/>
            <a:ext cx="2232248" cy="7200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030735" y="313803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Países pro-Libres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4625131" y="1628080"/>
            <a:ext cx="2232248" cy="7200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4769147" y="177281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Brasil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4625131" y="2564424"/>
            <a:ext cx="2232248" cy="7200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4788024" y="27402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Rusia y Cuba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4625131" y="3500768"/>
            <a:ext cx="2232248" cy="7200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4788024" y="367638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Alemania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4625131" y="4437112"/>
            <a:ext cx="2232248" cy="6480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4788024" y="45811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Suecia</a:t>
            </a:r>
            <a:endParaRPr lang="es-ES" dirty="0"/>
          </a:p>
        </p:txBody>
      </p:sp>
      <p:cxnSp>
        <p:nvCxnSpPr>
          <p:cNvPr id="19" name="18 Conector recto de flecha"/>
          <p:cNvCxnSpPr>
            <a:stCxn id="3" idx="3"/>
          </p:cNvCxnSpPr>
          <p:nvPr/>
        </p:nvCxnSpPr>
        <p:spPr>
          <a:xfrm flipV="1">
            <a:off x="3222948" y="1957482"/>
            <a:ext cx="1402183" cy="1358860"/>
          </a:xfrm>
          <a:prstGeom prst="straightConnector1">
            <a:avLst/>
          </a:prstGeom>
          <a:ln w="19050">
            <a:tailEnd type="arrow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3" idx="3"/>
            <a:endCxn id="11" idx="1"/>
          </p:cNvCxnSpPr>
          <p:nvPr/>
        </p:nvCxnSpPr>
        <p:spPr>
          <a:xfrm flipV="1">
            <a:off x="3222948" y="2924464"/>
            <a:ext cx="1402183" cy="391878"/>
          </a:xfrm>
          <a:prstGeom prst="straightConnector1">
            <a:avLst/>
          </a:prstGeom>
          <a:ln w="19050">
            <a:tailEnd type="arrow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3" idx="3"/>
            <a:endCxn id="13" idx="1"/>
          </p:cNvCxnSpPr>
          <p:nvPr/>
        </p:nvCxnSpPr>
        <p:spPr>
          <a:xfrm>
            <a:off x="3222948" y="3316342"/>
            <a:ext cx="1402183" cy="544466"/>
          </a:xfrm>
          <a:prstGeom prst="straightConnector1">
            <a:avLst/>
          </a:prstGeom>
          <a:ln w="19050">
            <a:tailEnd type="arrow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3" idx="3"/>
            <a:endCxn id="16" idx="1"/>
          </p:cNvCxnSpPr>
          <p:nvPr/>
        </p:nvCxnSpPr>
        <p:spPr>
          <a:xfrm>
            <a:off x="3222948" y="3316342"/>
            <a:ext cx="1402183" cy="1444806"/>
          </a:xfrm>
          <a:prstGeom prst="straightConnector1">
            <a:avLst/>
          </a:prstGeom>
          <a:ln w="19050">
            <a:tailEnd type="arrow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 redondeado"/>
          <p:cNvSpPr/>
          <p:nvPr/>
        </p:nvSpPr>
        <p:spPr>
          <a:xfrm>
            <a:off x="251520" y="5445224"/>
            <a:ext cx="85689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395536" y="5589240"/>
            <a:ext cx="842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Junta de Andalucía y la Junta de Extremadura apuestan fuerte por el </a:t>
            </a:r>
            <a:r>
              <a:rPr lang="es-ES_tradnl" dirty="0" err="1" smtClean="0">
                <a:solidFill>
                  <a:schemeClr val="bg1"/>
                </a:solidFill>
              </a:rPr>
              <a:t>OSource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1382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s-ES_tradnl" sz="2800" dirty="0" smtClean="0"/>
              <a:t>Los SO libres en las Instituciones Públicas</a:t>
            </a:r>
            <a:endParaRPr lang="es-ES" sz="2800" dirty="0"/>
          </a:p>
        </p:txBody>
      </p:sp>
      <p:grpSp>
        <p:nvGrpSpPr>
          <p:cNvPr id="24" name="23 Grupo"/>
          <p:cNvGrpSpPr/>
          <p:nvPr/>
        </p:nvGrpSpPr>
        <p:grpSpPr>
          <a:xfrm>
            <a:off x="555252" y="4482839"/>
            <a:ext cx="7632848" cy="1584175"/>
            <a:chOff x="323528" y="1556792"/>
            <a:chExt cx="7632848" cy="1584175"/>
          </a:xfrm>
        </p:grpSpPr>
        <p:sp>
          <p:nvSpPr>
            <p:cNvPr id="28" name="27 Rectángulo redondeado"/>
            <p:cNvSpPr/>
            <p:nvPr/>
          </p:nvSpPr>
          <p:spPr>
            <a:xfrm>
              <a:off x="323528" y="1556792"/>
              <a:ext cx="2160240" cy="504056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1691680" y="2296318"/>
              <a:ext cx="6264696" cy="844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511397" y="2317521"/>
            <a:ext cx="7632848" cy="1459607"/>
            <a:chOff x="511397" y="2610631"/>
            <a:chExt cx="7632848" cy="1459607"/>
          </a:xfrm>
        </p:grpSpPr>
        <p:grpSp>
          <p:nvGrpSpPr>
            <p:cNvPr id="8" name="7 Grupo"/>
            <p:cNvGrpSpPr/>
            <p:nvPr/>
          </p:nvGrpSpPr>
          <p:grpSpPr>
            <a:xfrm>
              <a:off x="511397" y="2610631"/>
              <a:ext cx="7632848" cy="1459607"/>
              <a:chOff x="323528" y="1556792"/>
              <a:chExt cx="7632848" cy="1459607"/>
            </a:xfrm>
          </p:grpSpPr>
          <p:sp>
            <p:nvSpPr>
              <p:cNvPr id="2" name="1 Rectángulo redondeado"/>
              <p:cNvSpPr/>
              <p:nvPr/>
            </p:nvSpPr>
            <p:spPr>
              <a:xfrm>
                <a:off x="323528" y="1556792"/>
                <a:ext cx="2160240" cy="504056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5 Rectángulo redondeado"/>
              <p:cNvSpPr/>
              <p:nvPr/>
            </p:nvSpPr>
            <p:spPr>
              <a:xfrm>
                <a:off x="1691680" y="2204864"/>
                <a:ext cx="6264696" cy="8115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b="1" dirty="0" smtClean="0">
                    <a:solidFill>
                      <a:schemeClr val="bg1"/>
                    </a:solidFill>
                  </a:rPr>
                  <a:t>El </a:t>
                </a:r>
                <a:r>
                  <a:rPr lang="es-ES" b="1" dirty="0">
                    <a:solidFill>
                      <a:schemeClr val="bg1"/>
                    </a:solidFill>
                  </a:rPr>
                  <a:t>proyecto de migración a Linux de la Ministerio de Exteriores de Alemania se ha abandonado</a:t>
                </a:r>
                <a:r>
                  <a:rPr lang="es-ES" dirty="0">
                    <a:solidFill>
                      <a:schemeClr val="bg1"/>
                    </a:solidFill>
                  </a:rPr>
                  <a:t> para retomar la apuesta por Windows.</a:t>
                </a:r>
              </a:p>
            </p:txBody>
          </p:sp>
        </p:grpSp>
        <p:sp>
          <p:nvSpPr>
            <p:cNvPr id="15" name="14 CuadroTexto"/>
            <p:cNvSpPr txBox="1"/>
            <p:nvPr/>
          </p:nvSpPr>
          <p:spPr>
            <a:xfrm>
              <a:off x="613183" y="2677993"/>
              <a:ext cx="2044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b="1" dirty="0" smtClean="0">
                  <a:solidFill>
                    <a:schemeClr val="bg1"/>
                  </a:solidFill>
                </a:rPr>
                <a:t>23-Febrero-2011</a:t>
              </a:r>
              <a:endParaRPr lang="es-E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19 Rectángulo"/>
          <p:cNvSpPr/>
          <p:nvPr/>
        </p:nvSpPr>
        <p:spPr>
          <a:xfrm>
            <a:off x="2095573" y="5183024"/>
            <a:ext cx="6048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 cantón suizo de Solothurn </a:t>
            </a:r>
            <a:r>
              <a:rPr lang="es-ES" dirty="0" smtClean="0">
                <a:solidFill>
                  <a:schemeClr val="bg1"/>
                </a:solidFill>
              </a:rPr>
              <a:t>abandona </a:t>
            </a:r>
            <a:r>
              <a:rPr lang="es-ES" dirty="0">
                <a:solidFill>
                  <a:schemeClr val="bg1"/>
                </a:solidFill>
              </a:rPr>
              <a:t>el proyecto que desde 2001 pretendía migrar a Linux todos </a:t>
            </a:r>
            <a:r>
              <a:rPr lang="es-ES" dirty="0" smtClean="0">
                <a:solidFill>
                  <a:schemeClr val="bg1"/>
                </a:solidFill>
              </a:rPr>
              <a:t>sus </a:t>
            </a:r>
            <a:r>
              <a:rPr lang="es-ES" dirty="0">
                <a:solidFill>
                  <a:schemeClr val="bg1"/>
                </a:solidFill>
              </a:rPr>
              <a:t>ordenadores </a:t>
            </a:r>
            <a:r>
              <a:rPr lang="es-ES" dirty="0" smtClean="0">
                <a:solidFill>
                  <a:schemeClr val="bg1"/>
                </a:solidFill>
              </a:rPr>
              <a:t>públicos.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699266" y="4550201"/>
            <a:ext cx="201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chemeClr val="bg1"/>
                </a:solidFill>
              </a:rPr>
              <a:t>18-Agosto-2010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1382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s-ES_tradnl" sz="2800" dirty="0" smtClean="0"/>
              <a:t>Los SO libres en las Instituciones Públicas</a:t>
            </a:r>
            <a:endParaRPr lang="es-ES" sz="2800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1547664" y="3356992"/>
            <a:ext cx="6336704" cy="10801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923752" y="3565134"/>
            <a:ext cx="57606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solidFill>
                  <a:schemeClr val="bg1"/>
                </a:solidFill>
              </a:rPr>
              <a:t>Incorrecto «Estudio de migración»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23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332656"/>
            <a:ext cx="5688632" cy="936104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4.Mitos y Leyendas</a:t>
            </a:r>
            <a:r>
              <a:rPr lang="es-ES_tradnl" dirty="0" smtClean="0"/>
              <a:t> del </a:t>
            </a:r>
            <a:r>
              <a:rPr lang="es-ES_tradnl" dirty="0" err="1" smtClean="0"/>
              <a:t>OpenSource</a:t>
            </a:r>
            <a:endParaRPr lang="es-ES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899592" y="1268760"/>
            <a:ext cx="5328592" cy="0"/>
          </a:xfrm>
          <a:prstGeom prst="line">
            <a:avLst/>
          </a:prstGeom>
          <a:ln>
            <a:solidFill>
              <a:srgbClr val="B89E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068960"/>
            <a:ext cx="2593181" cy="259318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65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dirty="0" smtClean="0"/>
              <a:t>Mito #1: Solo se necesitan desarrolladores</a:t>
            </a:r>
            <a:endParaRPr lang="es-ES" dirty="0"/>
          </a:p>
        </p:txBody>
      </p:sp>
      <p:grpSp>
        <p:nvGrpSpPr>
          <p:cNvPr id="6" name="5 Grupo"/>
          <p:cNvGrpSpPr/>
          <p:nvPr/>
        </p:nvGrpSpPr>
        <p:grpSpPr>
          <a:xfrm>
            <a:off x="1403648" y="1916832"/>
            <a:ext cx="6408712" cy="3240360"/>
            <a:chOff x="1403648" y="1916832"/>
            <a:chExt cx="6408712" cy="3240360"/>
          </a:xfrm>
        </p:grpSpPr>
        <p:sp>
          <p:nvSpPr>
            <p:cNvPr id="2" name="1 Rectángulo redondeado"/>
            <p:cNvSpPr/>
            <p:nvPr/>
          </p:nvSpPr>
          <p:spPr>
            <a:xfrm>
              <a:off x="1547664" y="2492896"/>
              <a:ext cx="6264696" cy="14816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1691680" y="2568853"/>
              <a:ext cx="604867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800" dirty="0" smtClean="0">
                  <a:solidFill>
                    <a:schemeClr val="bg1"/>
                  </a:solidFill>
                </a:rPr>
                <a:t>Sin conocimientos de programación no puedo ayudar en un proyecto como ReactOS</a:t>
              </a:r>
              <a:endParaRPr lang="es-E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4 Conector recto"/>
            <p:cNvCxnSpPr/>
            <p:nvPr/>
          </p:nvCxnSpPr>
          <p:spPr>
            <a:xfrm flipV="1">
              <a:off x="1403648" y="1916832"/>
              <a:ext cx="5544616" cy="3240360"/>
            </a:xfrm>
            <a:prstGeom prst="line">
              <a:avLst/>
            </a:prstGeom>
            <a:ln w="98425">
              <a:solidFill>
                <a:srgbClr val="FF0000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421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1154097"/>
          </a:xfrm>
        </p:spPr>
        <p:txBody>
          <a:bodyPr/>
          <a:lstStyle/>
          <a:p>
            <a:r>
              <a:rPr lang="es-ES_tradnl" dirty="0" smtClean="0"/>
              <a:t>Sistemas Operativos Libres</a:t>
            </a: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329645" y="3469650"/>
            <a:ext cx="143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GNU-Linux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7020272" y="346965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Haiku</a:t>
            </a:r>
            <a:endParaRPr lang="es-ES_tradnl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3391879" y="346965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FreeBSD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5242079" y="346965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N</a:t>
            </a:r>
            <a:r>
              <a:rPr lang="es-ES_tradnl" dirty="0" err="1" smtClean="0"/>
              <a:t>etBSD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329645" y="562196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OpenSolaris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508709" y="562196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Syllable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242079" y="562196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AuroraUX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947321" y="562196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ReactOS</a:t>
            </a:r>
            <a:endParaRPr lang="es-ES" dirty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709" y="2629037"/>
            <a:ext cx="990476" cy="888889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079" y="2654159"/>
            <a:ext cx="1009650" cy="757238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174" y="2837514"/>
            <a:ext cx="1438275" cy="390525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7" y="2336175"/>
            <a:ext cx="1000125" cy="1133475"/>
          </a:xfrm>
          <a:prstGeom prst="rect">
            <a:avLst/>
          </a:prstGeom>
        </p:spPr>
      </p:pic>
      <p:pic>
        <p:nvPicPr>
          <p:cNvPr id="24" name="23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93" y="4568500"/>
            <a:ext cx="1113473" cy="1053465"/>
          </a:xfrm>
          <a:prstGeom prst="rect">
            <a:avLst/>
          </a:prstGeom>
        </p:spPr>
      </p:pic>
      <p:pic>
        <p:nvPicPr>
          <p:cNvPr id="25" name="2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09" y="4874490"/>
            <a:ext cx="1285875" cy="441484"/>
          </a:xfrm>
          <a:prstGeom prst="rect">
            <a:avLst/>
          </a:prstGeom>
        </p:spPr>
      </p:pic>
      <p:pic>
        <p:nvPicPr>
          <p:cNvPr id="26" name="25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730" y="4746024"/>
            <a:ext cx="1396825" cy="698413"/>
          </a:xfrm>
          <a:prstGeom prst="rect">
            <a:avLst/>
          </a:prstGeom>
        </p:spPr>
      </p:pic>
      <p:pic>
        <p:nvPicPr>
          <p:cNvPr id="27" name="26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862" y="4521696"/>
            <a:ext cx="1257587" cy="11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s-ES_tradnl" dirty="0" smtClean="0"/>
              <a:t>Mito #2: No tengo tiempo </a:t>
            </a:r>
            <a:endParaRPr lang="es-ES" dirty="0"/>
          </a:p>
        </p:txBody>
      </p:sp>
      <p:grpSp>
        <p:nvGrpSpPr>
          <p:cNvPr id="6" name="5 Grupo"/>
          <p:cNvGrpSpPr/>
          <p:nvPr/>
        </p:nvGrpSpPr>
        <p:grpSpPr>
          <a:xfrm>
            <a:off x="1403648" y="1916832"/>
            <a:ext cx="6408712" cy="3240360"/>
            <a:chOff x="1403648" y="1916832"/>
            <a:chExt cx="6408712" cy="3240360"/>
          </a:xfrm>
        </p:grpSpPr>
        <p:sp>
          <p:nvSpPr>
            <p:cNvPr id="2" name="1 Rectángulo redondeado"/>
            <p:cNvSpPr/>
            <p:nvPr/>
          </p:nvSpPr>
          <p:spPr>
            <a:xfrm>
              <a:off x="1547664" y="2492896"/>
              <a:ext cx="6264696" cy="14816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1691680" y="2568853"/>
              <a:ext cx="604867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800" dirty="0" smtClean="0">
                  <a:solidFill>
                    <a:schemeClr val="bg1"/>
                  </a:solidFill>
                </a:rPr>
                <a:t>Tú estas ahí.</a:t>
              </a:r>
            </a:p>
            <a:p>
              <a:r>
                <a:rPr lang="es-ES_tradnl" sz="2800" dirty="0" smtClean="0">
                  <a:solidFill>
                    <a:schemeClr val="bg1"/>
                  </a:solidFill>
                </a:rPr>
                <a:t>Yo estoy aquí.</a:t>
              </a:r>
            </a:p>
            <a:p>
              <a:r>
                <a:rPr lang="es-ES_tradnl" sz="2800" dirty="0" smtClean="0">
                  <a:solidFill>
                    <a:schemeClr val="bg1"/>
                  </a:solidFill>
                </a:rPr>
                <a:t>Los dos somos universitarios.</a:t>
              </a:r>
              <a:endParaRPr lang="es-E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4 Conector recto"/>
            <p:cNvCxnSpPr/>
            <p:nvPr/>
          </p:nvCxnSpPr>
          <p:spPr>
            <a:xfrm flipV="1">
              <a:off x="1403648" y="1916832"/>
              <a:ext cx="5544616" cy="3240360"/>
            </a:xfrm>
            <a:prstGeom prst="line">
              <a:avLst/>
            </a:prstGeom>
            <a:ln w="98425">
              <a:solidFill>
                <a:srgbClr val="FF0000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99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s-ES_tradnl" dirty="0" smtClean="0"/>
              <a:t>Mito #3: Hay muy pocas tareas </a:t>
            </a:r>
            <a:endParaRPr lang="es-ES" dirty="0"/>
          </a:p>
        </p:txBody>
      </p:sp>
      <p:grpSp>
        <p:nvGrpSpPr>
          <p:cNvPr id="6" name="5 Grupo"/>
          <p:cNvGrpSpPr/>
          <p:nvPr/>
        </p:nvGrpSpPr>
        <p:grpSpPr>
          <a:xfrm>
            <a:off x="1331640" y="2006641"/>
            <a:ext cx="6912768" cy="4476088"/>
            <a:chOff x="1336188" y="2200223"/>
            <a:chExt cx="6476172" cy="3800452"/>
          </a:xfrm>
        </p:grpSpPr>
        <p:sp>
          <p:nvSpPr>
            <p:cNvPr id="2" name="1 Rectángulo redondeado"/>
            <p:cNvSpPr/>
            <p:nvPr/>
          </p:nvSpPr>
          <p:spPr>
            <a:xfrm>
              <a:off x="1547664" y="2492895"/>
              <a:ext cx="6264696" cy="29699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1547664" y="2629650"/>
              <a:ext cx="6240288" cy="337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itchFamily="34" charset="0"/>
                <a:buChar char="•"/>
              </a:pPr>
              <a:r>
                <a:rPr lang="es-ES_tradnl" sz="2800" dirty="0" smtClean="0">
                  <a:solidFill>
                    <a:schemeClr val="bg1"/>
                  </a:solidFill>
                </a:rPr>
                <a:t>Diseño gráfico(</a:t>
              </a:r>
              <a:r>
                <a:rPr lang="es-ES_tradnl" sz="2800" dirty="0" err="1" smtClean="0">
                  <a:solidFill>
                    <a:schemeClr val="bg1"/>
                  </a:solidFill>
                </a:rPr>
                <a:t>Flyers</a:t>
              </a:r>
              <a:r>
                <a:rPr lang="es-ES_tradnl" sz="2800" dirty="0" smtClean="0">
                  <a:solidFill>
                    <a:schemeClr val="bg1"/>
                  </a:solidFill>
                </a:rPr>
                <a:t>, SO).</a:t>
              </a:r>
            </a:p>
            <a:p>
              <a:pPr marL="457200" indent="-457200">
                <a:buFont typeface="Arial" pitchFamily="34" charset="0"/>
                <a:buChar char="•"/>
              </a:pPr>
              <a:r>
                <a:rPr lang="es-ES_tradnl" sz="2800" dirty="0" smtClean="0">
                  <a:solidFill>
                    <a:schemeClr val="bg1"/>
                  </a:solidFill>
                </a:rPr>
                <a:t>Coordinación de equipos.</a:t>
              </a:r>
            </a:p>
            <a:p>
              <a:pPr marL="457200" indent="-457200">
                <a:buFont typeface="Arial" pitchFamily="34" charset="0"/>
                <a:buChar char="•"/>
              </a:pPr>
              <a:r>
                <a:rPr lang="es-ES_tradnl" sz="2800" dirty="0" smtClean="0">
                  <a:solidFill>
                    <a:schemeClr val="bg1"/>
                  </a:solidFill>
                </a:rPr>
                <a:t>Búsqueda de Eventos.</a:t>
              </a:r>
            </a:p>
            <a:p>
              <a:pPr marL="457200" indent="-457200">
                <a:buFont typeface="Arial" pitchFamily="34" charset="0"/>
                <a:buChar char="•"/>
              </a:pPr>
              <a:r>
                <a:rPr lang="es-ES_tradnl" sz="2800" dirty="0" smtClean="0">
                  <a:solidFill>
                    <a:schemeClr val="bg1"/>
                  </a:solidFill>
                </a:rPr>
                <a:t>Mantenimiento de la página Web</a:t>
              </a:r>
            </a:p>
            <a:p>
              <a:pPr marL="457200" indent="-457200">
                <a:buFont typeface="Arial" pitchFamily="34" charset="0"/>
                <a:buChar char="•"/>
              </a:pPr>
              <a:r>
                <a:rPr lang="es-ES_tradnl" sz="2800" dirty="0" smtClean="0">
                  <a:solidFill>
                    <a:schemeClr val="bg1"/>
                  </a:solidFill>
                </a:rPr>
                <a:t>Testeo</a:t>
              </a:r>
            </a:p>
            <a:p>
              <a:pPr marL="457200" indent="-457200">
                <a:buFont typeface="Arial" pitchFamily="34" charset="0"/>
                <a:buChar char="•"/>
              </a:pPr>
              <a:r>
                <a:rPr lang="es-ES_tradnl" sz="2800" dirty="0" smtClean="0">
                  <a:solidFill>
                    <a:schemeClr val="bg1"/>
                  </a:solidFill>
                </a:rPr>
                <a:t>Traducciones (</a:t>
              </a:r>
              <a:r>
                <a:rPr lang="es-ES_tradnl" sz="2800" dirty="0" err="1" smtClean="0">
                  <a:solidFill>
                    <a:schemeClr val="bg1"/>
                  </a:solidFill>
                </a:rPr>
                <a:t>SO,Website</a:t>
              </a:r>
              <a:r>
                <a:rPr lang="es-ES_tradnl" sz="2800" dirty="0" smtClean="0">
                  <a:solidFill>
                    <a:schemeClr val="bg1"/>
                  </a:solidFill>
                </a:rPr>
                <a:t>)</a:t>
              </a:r>
            </a:p>
            <a:p>
              <a:pPr marL="457200" indent="-457200">
                <a:buFont typeface="Arial" pitchFamily="34" charset="0"/>
                <a:buChar char="•"/>
              </a:pPr>
              <a:r>
                <a:rPr lang="es-ES_tradnl" sz="2800" dirty="0" smtClean="0">
                  <a:solidFill>
                    <a:schemeClr val="bg1"/>
                  </a:solidFill>
                </a:rPr>
                <a:t>Otros…</a:t>
              </a:r>
              <a:endParaRPr lang="es-ES_tradnl" sz="2800" dirty="0" smtClean="0">
                <a:solidFill>
                  <a:schemeClr val="bg1"/>
                </a:solidFill>
              </a:endParaRPr>
            </a:p>
            <a:p>
              <a:pPr marL="457200" indent="-457200">
                <a:buFont typeface="Arial" pitchFamily="34" charset="0"/>
                <a:buChar char="•"/>
              </a:pPr>
              <a:endParaRPr lang="es-ES_tradnl" sz="2800" dirty="0" smtClean="0">
                <a:solidFill>
                  <a:schemeClr val="bg1"/>
                </a:solidFill>
              </a:endParaRPr>
            </a:p>
            <a:p>
              <a:pPr marL="457200" indent="-457200">
                <a:buFont typeface="Arial" pitchFamily="34" charset="0"/>
                <a:buChar char="•"/>
              </a:pPr>
              <a:endParaRPr lang="es-E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4 Conector recto"/>
            <p:cNvCxnSpPr/>
            <p:nvPr/>
          </p:nvCxnSpPr>
          <p:spPr>
            <a:xfrm flipV="1">
              <a:off x="1336188" y="2200223"/>
              <a:ext cx="5544616" cy="3240360"/>
            </a:xfrm>
            <a:prstGeom prst="line">
              <a:avLst/>
            </a:prstGeom>
            <a:ln w="98425">
              <a:solidFill>
                <a:srgbClr val="FF0000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52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27584" y="260649"/>
            <a:ext cx="6048672" cy="936104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Búsqueda de estudiantes para GSOC </a:t>
            </a:r>
            <a:endParaRPr lang="es-ES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899592" y="1268760"/>
            <a:ext cx="6048672" cy="0"/>
          </a:xfrm>
          <a:prstGeom prst="line">
            <a:avLst/>
          </a:prstGeom>
          <a:ln>
            <a:solidFill>
              <a:srgbClr val="B89E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3 Rectángulo"/>
          <p:cNvSpPr/>
          <p:nvPr/>
        </p:nvSpPr>
        <p:spPr>
          <a:xfrm>
            <a:off x="899592" y="2132856"/>
            <a:ext cx="1368152" cy="86409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043608" y="2334071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</a:rPr>
              <a:t>5000$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2739864" y="2132855"/>
            <a:ext cx="3240360" cy="864096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699792" y="233407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Diversas propuestas</a:t>
            </a:r>
            <a:endParaRPr lang="es-ES" sz="2400" dirty="0"/>
          </a:p>
        </p:txBody>
      </p:sp>
      <p:sp>
        <p:nvSpPr>
          <p:cNvPr id="10" name="9 Rectángulo"/>
          <p:cNvSpPr/>
          <p:nvPr/>
        </p:nvSpPr>
        <p:spPr>
          <a:xfrm>
            <a:off x="6516216" y="2132856"/>
            <a:ext cx="1944216" cy="8640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6660232" y="2334071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</a:rPr>
              <a:t>Tutoradas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583668" y="3789040"/>
            <a:ext cx="637270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1583668" y="3789040"/>
            <a:ext cx="637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INFO: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http</a:t>
            </a:r>
            <a:r>
              <a:rPr lang="es-ES_tradnl" dirty="0">
                <a:solidFill>
                  <a:schemeClr val="bg1"/>
                </a:solidFill>
              </a:rPr>
              <a:t>://reactos.org/wiki/Google_Summer_of_Code_2011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1583668" y="4869160"/>
            <a:ext cx="637270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1583668" y="5013176"/>
            <a:ext cx="62286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chemeClr val="bg1"/>
                </a:solidFill>
              </a:rPr>
              <a:t>EMAIL:</a:t>
            </a:r>
          </a:p>
          <a:p>
            <a:pPr algn="ctr"/>
            <a:r>
              <a:rPr lang="es-ES_tradnl" sz="2400" b="1" dirty="0" smtClean="0">
                <a:solidFill>
                  <a:schemeClr val="bg1"/>
                </a:solidFill>
              </a:rPr>
              <a:t>vmartinez@reactos.org</a:t>
            </a:r>
            <a:endParaRPr lang="es-E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3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27584" y="260649"/>
            <a:ext cx="6048672" cy="936104"/>
          </a:xfrm>
        </p:spPr>
        <p:txBody>
          <a:bodyPr>
            <a:normAutofit/>
          </a:bodyPr>
          <a:lstStyle/>
          <a:p>
            <a:r>
              <a:rPr lang="es-ES_tradnl" dirty="0" smtClean="0"/>
              <a:t>Contacto</a:t>
            </a:r>
            <a:endParaRPr lang="es-ES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899592" y="1268760"/>
            <a:ext cx="6048672" cy="0"/>
          </a:xfrm>
          <a:prstGeom prst="line">
            <a:avLst/>
          </a:prstGeom>
          <a:ln>
            <a:solidFill>
              <a:srgbClr val="B89E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2" name="4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12" y="3207156"/>
            <a:ext cx="2518878" cy="2294424"/>
          </a:xfrm>
          <a:prstGeom prst="rect">
            <a:avLst/>
          </a:prstGeom>
        </p:spPr>
      </p:pic>
      <p:sp>
        <p:nvSpPr>
          <p:cNvPr id="44" name="43 Rectángulo"/>
          <p:cNvSpPr/>
          <p:nvPr/>
        </p:nvSpPr>
        <p:spPr>
          <a:xfrm>
            <a:off x="611560" y="2276872"/>
            <a:ext cx="4248472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CuadroTexto"/>
          <p:cNvSpPr txBox="1"/>
          <p:nvPr/>
        </p:nvSpPr>
        <p:spPr>
          <a:xfrm>
            <a:off x="899592" y="2478087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solidFill>
                  <a:schemeClr val="bg1"/>
                </a:solidFill>
              </a:rPr>
              <a:t>r</a:t>
            </a:r>
            <a:r>
              <a:rPr lang="es-ES_tradnl" sz="2400" dirty="0" smtClean="0">
                <a:solidFill>
                  <a:schemeClr val="bg1"/>
                </a:solidFill>
              </a:rPr>
              <a:t>eactosnews.blogspot.com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47" name="46 Rectángulo"/>
          <p:cNvSpPr/>
          <p:nvPr/>
        </p:nvSpPr>
        <p:spPr>
          <a:xfrm>
            <a:off x="611560" y="3861048"/>
            <a:ext cx="4248472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47 CuadroTexto"/>
          <p:cNvSpPr txBox="1"/>
          <p:nvPr/>
        </p:nvSpPr>
        <p:spPr>
          <a:xfrm>
            <a:off x="899592" y="4062263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</a:rPr>
              <a:t>www.reactos.org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611560" y="5501580"/>
            <a:ext cx="4248472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49 CuadroTexto"/>
          <p:cNvSpPr txBox="1"/>
          <p:nvPr/>
        </p:nvSpPr>
        <p:spPr>
          <a:xfrm>
            <a:off x="899592" y="5702795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</a:rPr>
              <a:t>vmartinez@reactos.org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8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1154097"/>
          </a:xfrm>
        </p:spPr>
        <p:txBody>
          <a:bodyPr/>
          <a:lstStyle/>
          <a:p>
            <a:pPr algn="ctr"/>
            <a:r>
              <a:rPr lang="es-ES_tradnl" dirty="0" smtClean="0"/>
              <a:t>Windows vs Linux</a:t>
            </a:r>
            <a:endParaRPr lang="es-ES" dirty="0"/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672167266"/>
              </p:ext>
            </p:extLst>
          </p:nvPr>
        </p:nvGraphicFramePr>
        <p:xfrm>
          <a:off x="1763688" y="1916832"/>
          <a:ext cx="640871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99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1154097"/>
          </a:xfrm>
        </p:spPr>
        <p:txBody>
          <a:bodyPr/>
          <a:lstStyle/>
          <a:p>
            <a:pPr algn="ctr"/>
            <a:r>
              <a:rPr lang="es-ES_tradnl" dirty="0" smtClean="0"/>
              <a:t>Windows vs Linux</a:t>
            </a:r>
            <a:endParaRPr lang="es-ES" dirty="0"/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230213179"/>
              </p:ext>
            </p:extLst>
          </p:nvPr>
        </p:nvGraphicFramePr>
        <p:xfrm>
          <a:off x="1763688" y="1916832"/>
          <a:ext cx="640871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00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1154097"/>
          </a:xfrm>
        </p:spPr>
        <p:txBody>
          <a:bodyPr/>
          <a:lstStyle/>
          <a:p>
            <a:pPr algn="ctr"/>
            <a:r>
              <a:rPr lang="es-ES_tradnl" dirty="0" smtClean="0"/>
              <a:t>¿Qué es ReactOS?</a:t>
            </a:r>
            <a:endParaRPr lang="es-ES" dirty="0"/>
          </a:p>
        </p:txBody>
      </p:sp>
      <p:sp>
        <p:nvSpPr>
          <p:cNvPr id="3" name="2 Rectángulo redondeado"/>
          <p:cNvSpPr/>
          <p:nvPr/>
        </p:nvSpPr>
        <p:spPr>
          <a:xfrm>
            <a:off x="1259632" y="2996952"/>
            <a:ext cx="6768752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979712" y="3429000"/>
            <a:ext cx="5472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</a:rPr>
              <a:t>« ReactOS es un Sistema Operativo libre y gratuito , que siguiendo una arquitectura NT, es capaz de correr aplicaciones y drivers diseñados para Windows »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7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dirty="0" smtClean="0"/>
              <a:t>ReactOS es un Sistema Operativo…</a:t>
            </a:r>
            <a:endParaRPr lang="es-ES" dirty="0"/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468231778"/>
              </p:ext>
            </p:extLst>
          </p:nvPr>
        </p:nvGraphicFramePr>
        <p:xfrm>
          <a:off x="467544" y="2348880"/>
          <a:ext cx="3600400" cy="4208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5148064" y="2708920"/>
            <a:ext cx="2952328" cy="3704352"/>
            <a:chOff x="5148064" y="2708920"/>
            <a:chExt cx="2952328" cy="3704352"/>
          </a:xfrm>
        </p:grpSpPr>
        <p:sp>
          <p:nvSpPr>
            <p:cNvPr id="3" name="2 Rectángulo redondeado"/>
            <p:cNvSpPr/>
            <p:nvPr/>
          </p:nvSpPr>
          <p:spPr>
            <a:xfrm>
              <a:off x="5148064" y="2708920"/>
              <a:ext cx="2952328" cy="34563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5364088" y="2996952"/>
              <a:ext cx="252028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u="sng" dirty="0" smtClean="0">
                  <a:solidFill>
                    <a:schemeClr val="bg1"/>
                  </a:solidFill>
                </a:rPr>
                <a:t>INTERMEDIARIO</a:t>
              </a:r>
            </a:p>
            <a:p>
              <a:pPr algn="ctr"/>
              <a:endParaRPr lang="es-ES_tradnl" dirty="0">
                <a:solidFill>
                  <a:schemeClr val="bg1"/>
                </a:solidFill>
              </a:endParaRPr>
            </a:p>
            <a:p>
              <a:pPr algn="ctr"/>
              <a:r>
                <a:rPr lang="es-ES_tradnl" dirty="0" smtClean="0">
                  <a:solidFill>
                    <a:schemeClr val="bg1"/>
                  </a:solidFill>
                </a:rPr>
                <a:t>Consumir pocos recursos</a:t>
              </a:r>
            </a:p>
            <a:p>
              <a:pPr algn="ctr"/>
              <a:endParaRPr lang="es-ES_tradnl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q"/>
              </a:pPr>
              <a:r>
                <a:rPr lang="es-ES_tradnl" dirty="0" smtClean="0">
                  <a:solidFill>
                    <a:schemeClr val="bg1"/>
                  </a:solidFill>
                </a:rPr>
                <a:t>&lt;48MB RAM</a:t>
              </a:r>
            </a:p>
            <a:p>
              <a:endParaRPr lang="es-ES_tradnl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q"/>
              </a:pPr>
              <a:r>
                <a:rPr lang="es-ES_tradnl" dirty="0" smtClean="0">
                  <a:solidFill>
                    <a:schemeClr val="bg1"/>
                  </a:solidFill>
                </a:rPr>
                <a:t>&lt;300 MB HDD</a:t>
              </a:r>
            </a:p>
            <a:p>
              <a:endParaRPr lang="es-ES_tradnl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q"/>
              </a:pPr>
              <a:r>
                <a:rPr lang="es-ES_tradnl" dirty="0" smtClean="0">
                  <a:solidFill>
                    <a:schemeClr val="bg1"/>
                  </a:solidFill>
                </a:rPr>
                <a:t>Pentium I</a:t>
              </a:r>
            </a:p>
            <a:p>
              <a:endParaRPr lang="es-ES_tradnl" dirty="0" smtClean="0">
                <a:solidFill>
                  <a:schemeClr val="bg1"/>
                </a:solidFill>
              </a:endParaRPr>
            </a:p>
            <a:p>
              <a:pPr marL="285750" indent="-285750" algn="ctr">
                <a:buFont typeface="Wingdings" pitchFamily="2" charset="2"/>
                <a:buChar char="q"/>
              </a:pPr>
              <a:endParaRPr lang="es-ES_tradnl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517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s-ES_tradnl" dirty="0" smtClean="0"/>
              <a:t>…libre y gratuito…</a:t>
            </a:r>
            <a:endParaRPr lang="es-ES" dirty="0"/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743373119"/>
              </p:ext>
            </p:extLst>
          </p:nvPr>
        </p:nvGraphicFramePr>
        <p:xfrm>
          <a:off x="323528" y="1484784"/>
          <a:ext cx="8820472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95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dirty="0" smtClean="0"/>
              <a:t>…que siguiendo una </a:t>
            </a:r>
            <a:br>
              <a:rPr lang="es-ES_tradnl" dirty="0" smtClean="0"/>
            </a:br>
            <a:r>
              <a:rPr lang="es-ES_tradnl" dirty="0" smtClean="0"/>
              <a:t>Arquitectura NT…</a:t>
            </a:r>
            <a:endParaRPr lang="es-ES" dirty="0"/>
          </a:p>
        </p:txBody>
      </p:sp>
      <p:grpSp>
        <p:nvGrpSpPr>
          <p:cNvPr id="8" name="7 Grupo"/>
          <p:cNvGrpSpPr/>
          <p:nvPr/>
        </p:nvGrpSpPr>
        <p:grpSpPr>
          <a:xfrm>
            <a:off x="323528" y="1700808"/>
            <a:ext cx="3672408" cy="1368152"/>
            <a:chOff x="1475656" y="2276872"/>
            <a:chExt cx="3672408" cy="1368152"/>
          </a:xfrm>
        </p:grpSpPr>
        <p:sp>
          <p:nvSpPr>
            <p:cNvPr id="2" name="1 Rectángulo redondeado"/>
            <p:cNvSpPr/>
            <p:nvPr/>
          </p:nvSpPr>
          <p:spPr>
            <a:xfrm>
              <a:off x="1475656" y="2276872"/>
              <a:ext cx="3672408" cy="13681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1547664" y="2276872"/>
              <a:ext cx="3600400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u="sng" dirty="0" smtClean="0">
                  <a:solidFill>
                    <a:schemeClr val="bg1"/>
                  </a:solidFill>
                </a:rPr>
                <a:t>Arquitectura</a:t>
              </a:r>
            </a:p>
            <a:p>
              <a:endParaRPr lang="es-ES_tradnl" sz="1600" u="sng" dirty="0" smtClean="0">
                <a:solidFill>
                  <a:schemeClr val="bg1"/>
                </a:solidFill>
              </a:endParaRPr>
            </a:p>
            <a:p>
              <a:r>
                <a:rPr lang="es-ES" sz="1600" dirty="0" smtClean="0">
                  <a:solidFill>
                    <a:schemeClr val="bg1"/>
                  </a:solidFill>
                </a:rPr>
                <a:t>La </a:t>
              </a:r>
              <a:r>
                <a:rPr lang="es-ES" sz="1600" dirty="0">
                  <a:solidFill>
                    <a:schemeClr val="bg1"/>
                  </a:solidFill>
                </a:rPr>
                <a:t>arquitectura es la </a:t>
              </a:r>
              <a:r>
                <a:rPr lang="es-ES" sz="1600" b="1" dirty="0">
                  <a:solidFill>
                    <a:schemeClr val="bg1"/>
                  </a:solidFill>
                </a:rPr>
                <a:t>disciplina o arte encargado de planificar, diseñar y levantar </a:t>
              </a:r>
              <a:r>
                <a:rPr lang="es-ES" sz="1600" b="1" dirty="0" smtClean="0">
                  <a:solidFill>
                    <a:schemeClr val="bg1"/>
                  </a:solidFill>
                </a:rPr>
                <a:t>estructuras.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3 CuadroTexto"/>
          <p:cNvSpPr txBox="1"/>
          <p:nvPr/>
        </p:nvSpPr>
        <p:spPr>
          <a:xfrm>
            <a:off x="1259632" y="34290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Arquitectura #1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652120" y="34290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Arquitectura #2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39" t="21250" r="1337" b="15220"/>
          <a:stretch/>
        </p:blipFill>
        <p:spPr>
          <a:xfrm>
            <a:off x="5465184" y="3978548"/>
            <a:ext cx="2125980" cy="2606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20"/>
          <a:stretch/>
        </p:blipFill>
        <p:spPr>
          <a:xfrm>
            <a:off x="1261944" y="3978548"/>
            <a:ext cx="1619174" cy="2709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950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1158</TotalTime>
  <Words>713</Words>
  <Application>Microsoft Office PowerPoint</Application>
  <PresentationFormat>Presentación en pantalla (4:3)</PresentationFormat>
  <Paragraphs>208</Paragraphs>
  <Slides>33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Perspectiva</vt:lpstr>
      <vt:lpstr>ReactOS</vt:lpstr>
      <vt:lpstr>Sistemas Operativos Privativos</vt:lpstr>
      <vt:lpstr>Sistemas Operativos Libres</vt:lpstr>
      <vt:lpstr>Windows vs Linux</vt:lpstr>
      <vt:lpstr>Windows vs Linux</vt:lpstr>
      <vt:lpstr>¿Qué es ReactOS?</vt:lpstr>
      <vt:lpstr>ReactOS es un Sistema Operativo…</vt:lpstr>
      <vt:lpstr>…libre y gratuito…</vt:lpstr>
      <vt:lpstr>…que siguiendo una  Arquitectura NT…</vt:lpstr>
      <vt:lpstr>…que siguiendo una  Arquitectura NT…</vt:lpstr>
      <vt:lpstr>…es capaz de correr Aplicaciones Windows…</vt:lpstr>
      <vt:lpstr>…y Drivers diseñados para Windows…</vt:lpstr>
      <vt:lpstr>2.- La evolución del proyecto ReactOS</vt:lpstr>
      <vt:lpstr>Evolución de Descargas</vt:lpstr>
      <vt:lpstr>Evolución de Testeadores</vt:lpstr>
      <vt:lpstr>Evolución del Desarrollo</vt:lpstr>
      <vt:lpstr>3.La historia del proyecto ReactOS</vt:lpstr>
      <vt:lpstr>1996-2009: La Era de la Maduración</vt:lpstr>
      <vt:lpstr>2010: La Era de la Reescritura</vt:lpstr>
      <vt:lpstr>2011: La Era del Abandono…</vt:lpstr>
      <vt:lpstr>2011: …y de la Depuración.</vt:lpstr>
      <vt:lpstr>3.La Motivación</vt:lpstr>
      <vt:lpstr>El Mercado de los Sistemas Operativos</vt:lpstr>
      <vt:lpstr>Los SO libres en las empresas</vt:lpstr>
      <vt:lpstr>Los SO libres en las Instituciones Públicas</vt:lpstr>
      <vt:lpstr>Los SO libres en las Instituciones Públicas</vt:lpstr>
      <vt:lpstr>Los SO libres en las Instituciones Públicas</vt:lpstr>
      <vt:lpstr>4.Mitos y Leyendas del OpenSource</vt:lpstr>
      <vt:lpstr>Mito #1: Solo se necesitan desarrolladores</vt:lpstr>
      <vt:lpstr>Mito #2: No tengo tiempo </vt:lpstr>
      <vt:lpstr>Mito #3: Hay muy pocas tareas </vt:lpstr>
      <vt:lpstr>Búsqueda de estudiantes para GSOC </vt:lpstr>
      <vt:lpstr>Contacto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Cartuja</dc:creator>
  <cp:lastModifiedBy>Cartuja</cp:lastModifiedBy>
  <cp:revision>73</cp:revision>
  <dcterms:created xsi:type="dcterms:W3CDTF">2011-02-25T16:13:07Z</dcterms:created>
  <dcterms:modified xsi:type="dcterms:W3CDTF">2011-03-09T04:14:11Z</dcterms:modified>
</cp:coreProperties>
</file>