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2" r:id="rId5"/>
    <p:sldId id="267" r:id="rId6"/>
    <p:sldId id="268" r:id="rId7"/>
    <p:sldId id="265" r:id="rId8"/>
    <p:sldId id="269" r:id="rId9"/>
    <p:sldId id="27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870"/>
    <p:restoredTop sz="94659"/>
  </p:normalViewPr>
  <p:slideViewPr>
    <p:cSldViewPr snapToGrid="0" snapToObjects="1">
      <p:cViewPr varScale="1">
        <p:scale>
          <a:sx n="48" d="100"/>
          <a:sy n="48" d="100"/>
        </p:scale>
        <p:origin x="216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0ECF-8925-7147-B2D5-10B622CC1E6B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FF8E-2567-DC46-A6A3-35E3DB5B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FOREVER GOLD</a:t>
            </a:r>
            <a:br>
              <a:rPr lang="en-US" dirty="0"/>
            </a:br>
            <a:r>
              <a:rPr lang="en-US" dirty="0"/>
              <a:t>Sound Effects</a:t>
            </a:r>
          </a:p>
        </p:txBody>
      </p:sp>
    </p:spTree>
    <p:extLst>
      <p:ext uri="{BB962C8B-B14F-4D97-AF65-F5344CB8AC3E}">
        <p14:creationId xmlns:p14="http://schemas.microsoft.com/office/powerpoint/2010/main" val="142881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r9tVbehoWY8ExjyPLxd1UTaV9Ze1iSumJkiIGw_M70zFg-lCnsJDr1YqXN342jpuVl_pt2FH5BMGNnaPng2mNQLVy-OhOFRQS7HOKh1JgDeIdSyqv6b8lmCKjT-9TLMBIXRdZFwyE.png" descr="gOr9tVbehoWY8ExjyPLxd1UTaV9Ze1iSumJkiIGw_M70zFg-lCnsJDr1YqXN342jpuVl_pt2FH5BMGNnaPng2mNQLVy-OhOFRQS7HOKh1JgDeIdSyqv6b8lmCKjT-9TLMBIXRdZFwy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0626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75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88328"/>
              </p:ext>
            </p:extLst>
          </p:nvPr>
        </p:nvGraphicFramePr>
        <p:xfrm>
          <a:off x="5423866" y="2422865"/>
          <a:ext cx="6572191" cy="605178"/>
        </p:xfrm>
        <a:graphic>
          <a:graphicData uri="http://schemas.openxmlformats.org/drawingml/2006/table">
            <a:tbl>
              <a:tblPr/>
              <a:tblGrid>
                <a:gridCol w="657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Sound Bed.mp3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8" y="458980"/>
            <a:ext cx="3430305" cy="61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8" y="458980"/>
            <a:ext cx="3430305" cy="61266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45" y="2891972"/>
            <a:ext cx="2023896" cy="34925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B962B6-C879-6E41-9498-81100EDA7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10707"/>
              </p:ext>
            </p:extLst>
          </p:nvPr>
        </p:nvGraphicFramePr>
        <p:xfrm>
          <a:off x="5423866" y="2422865"/>
          <a:ext cx="6572191" cy="605178"/>
        </p:xfrm>
        <a:graphic>
          <a:graphicData uri="http://schemas.openxmlformats.org/drawingml/2006/table">
            <a:tbl>
              <a:tblPr/>
              <a:tblGrid>
                <a:gridCol w="657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Button Click.mp3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96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4" y="338890"/>
            <a:ext cx="3436257" cy="606191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B4AE09-14C1-3743-B988-35564E15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42389"/>
              </p:ext>
            </p:extLst>
          </p:nvPr>
        </p:nvGraphicFramePr>
        <p:xfrm>
          <a:off x="5423866" y="2422865"/>
          <a:ext cx="6572191" cy="605178"/>
        </p:xfrm>
        <a:graphic>
          <a:graphicData uri="http://schemas.openxmlformats.org/drawingml/2006/table">
            <a:tbl>
              <a:tblPr/>
              <a:tblGrid>
                <a:gridCol w="657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Countdown.mp3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42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0" y="375558"/>
            <a:ext cx="3444308" cy="612321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DB5FE7-60ED-BE44-8E81-3B93E6347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7233"/>
              </p:ext>
            </p:extLst>
          </p:nvPr>
        </p:nvGraphicFramePr>
        <p:xfrm>
          <a:off x="5423866" y="2422865"/>
          <a:ext cx="6572191" cy="605178"/>
        </p:xfrm>
        <a:graphic>
          <a:graphicData uri="http://schemas.openxmlformats.org/drawingml/2006/table">
            <a:tbl>
              <a:tblPr/>
              <a:tblGrid>
                <a:gridCol w="657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Points earn.mp3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5" y="375558"/>
            <a:ext cx="3443198" cy="612321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52931B-08AB-5B49-B0F9-42BAF0709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12367"/>
              </p:ext>
            </p:extLst>
          </p:nvPr>
        </p:nvGraphicFramePr>
        <p:xfrm>
          <a:off x="5423866" y="2422865"/>
          <a:ext cx="6572191" cy="605178"/>
        </p:xfrm>
        <a:graphic>
          <a:graphicData uri="http://schemas.openxmlformats.org/drawingml/2006/table">
            <a:tbl>
              <a:tblPr/>
              <a:tblGrid>
                <a:gridCol w="657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 Up.mp3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7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2332"/>
          <a:stretch/>
        </p:blipFill>
        <p:spPr>
          <a:xfrm>
            <a:off x="832757" y="433644"/>
            <a:ext cx="3347357" cy="604374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93845D-D3DE-4B42-B45A-422AC6F0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61645"/>
              </p:ext>
            </p:extLst>
          </p:nvPr>
        </p:nvGraphicFramePr>
        <p:xfrm>
          <a:off x="5423866" y="2422865"/>
          <a:ext cx="6572191" cy="605178"/>
        </p:xfrm>
        <a:graphic>
          <a:graphicData uri="http://schemas.openxmlformats.org/drawingml/2006/table">
            <a:tbl>
              <a:tblPr/>
              <a:tblGrid>
                <a:gridCol w="657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Obstacle Bump.mp3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71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r="1884"/>
          <a:stretch/>
        </p:blipFill>
        <p:spPr>
          <a:xfrm>
            <a:off x="718456" y="293913"/>
            <a:ext cx="3477987" cy="620032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14129D-6751-8F41-8338-4D8A02C2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23630"/>
              </p:ext>
            </p:extLst>
          </p:nvPr>
        </p:nvGraphicFramePr>
        <p:xfrm>
          <a:off x="5423866" y="2422865"/>
          <a:ext cx="6572191" cy="605178"/>
        </p:xfrm>
        <a:graphic>
          <a:graphicData uri="http://schemas.openxmlformats.org/drawingml/2006/table">
            <a:tbl>
              <a:tblPr/>
              <a:tblGrid>
                <a:gridCol w="657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Game over.mp3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72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r="3069"/>
          <a:stretch/>
        </p:blipFill>
        <p:spPr>
          <a:xfrm>
            <a:off x="734786" y="354199"/>
            <a:ext cx="3412672" cy="620949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B290B8-50B2-EF49-A470-FDC942413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6668"/>
              </p:ext>
            </p:extLst>
          </p:nvPr>
        </p:nvGraphicFramePr>
        <p:xfrm>
          <a:off x="5423866" y="2422865"/>
          <a:ext cx="6572191" cy="605178"/>
        </p:xfrm>
        <a:graphic>
          <a:graphicData uri="http://schemas.openxmlformats.org/drawingml/2006/table">
            <a:tbl>
              <a:tblPr/>
              <a:tblGrid>
                <a:gridCol w="657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Gold Splash.mp3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3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33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FOREVER GOLD Sound Effects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venice@ampup.com.ph</dc:creator>
  <cp:lastModifiedBy>Microsoft Office User</cp:lastModifiedBy>
  <cp:revision>26</cp:revision>
  <dcterms:created xsi:type="dcterms:W3CDTF">2019-01-03T04:40:54Z</dcterms:created>
  <dcterms:modified xsi:type="dcterms:W3CDTF">2019-01-04T12:41:32Z</dcterms:modified>
</cp:coreProperties>
</file>