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091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5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128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621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778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455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126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177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5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5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9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903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0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986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0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95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74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8A3B6B-D751-4195-A65E-9FDCC8E0382C}" type="datetimeFigureOut">
              <a:rPr lang="LID4096" smtClean="0"/>
              <a:t>06/19/2020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112BCA-74D1-4105-8287-A77A9408858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B3AD-0A9B-4CEF-8D2D-645DDA26A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Information Management and System Engineering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93B7E-8C09-408B-A779-6BEC90523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Eylül </a:t>
            </a:r>
            <a:r>
              <a:rPr lang="en-GB" dirty="0" err="1"/>
              <a:t>Gökce</a:t>
            </a:r>
            <a:r>
              <a:rPr lang="en-GB" dirty="0"/>
              <a:t> </a:t>
            </a:r>
            <a:r>
              <a:rPr lang="en-GB" dirty="0" err="1"/>
              <a:t>Harputluoglu</a:t>
            </a:r>
            <a:r>
              <a:rPr lang="en-GB" dirty="0"/>
              <a:t> 11728483 &amp; Roman </a:t>
            </a:r>
            <a:r>
              <a:rPr lang="en-GB" dirty="0" err="1"/>
              <a:t>Schneglberger</a:t>
            </a:r>
            <a:r>
              <a:rPr lang="en-GB" dirty="0"/>
              <a:t> 01127050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63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9A0-2524-431F-A0D8-17F8F8A0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NoSQL Design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DA1D-D442-4FBA-86C5-4B2E3477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Booking &lt;-&gt; Insurance: 					One-To-One</a:t>
            </a:r>
          </a:p>
          <a:p>
            <a:pPr lvl="0"/>
            <a:r>
              <a:rPr lang="en-US" dirty="0"/>
              <a:t>Booking &lt;-&gt; Car:							One-To-Many (few)</a:t>
            </a:r>
          </a:p>
          <a:p>
            <a:pPr lvl="0"/>
            <a:r>
              <a:rPr lang="en-US" dirty="0"/>
              <a:t>Booking &lt;–&gt; Bill: 							One-To-One</a:t>
            </a:r>
          </a:p>
          <a:p>
            <a:pPr lvl="0"/>
            <a:r>
              <a:rPr lang="en-US" dirty="0"/>
              <a:t>Customer &lt;–&gt; Costumer: 					Many-To-Many</a:t>
            </a:r>
          </a:p>
          <a:p>
            <a:pPr lvl="0"/>
            <a:r>
              <a:rPr lang="en-US" dirty="0"/>
              <a:t>Customer &lt;-&gt; Location: 					One-To-Many</a:t>
            </a:r>
          </a:p>
          <a:p>
            <a:pPr lvl="0"/>
            <a:r>
              <a:rPr lang="en-US" dirty="0"/>
              <a:t>Costumer &lt;–&gt; Bill: 							One-To-Many (actually many)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42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99CD-774B-411F-98A1-9EACE1F9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F1C9-DFE8-47D2-B48D-AD3D74BA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Costumer.bills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finding the owner of the bill faster</a:t>
            </a:r>
          </a:p>
          <a:p>
            <a:r>
              <a:rPr lang="en-GB" dirty="0" err="1">
                <a:sym typeface="Wingdings" panose="05000000000000000000" pitchFamily="2" charset="2"/>
              </a:rPr>
              <a:t>Costumer.friends</a:t>
            </a:r>
            <a:r>
              <a:rPr lang="en-GB" dirty="0">
                <a:sym typeface="Wingdings" panose="05000000000000000000" pitchFamily="2" charset="2"/>
              </a:rPr>
              <a:t>  determine the discount for the costumer </a:t>
            </a:r>
          </a:p>
          <a:p>
            <a:r>
              <a:rPr lang="en-GB" dirty="0" err="1">
                <a:sym typeface="Wingdings" panose="05000000000000000000" pitchFamily="2" charset="2"/>
              </a:rPr>
              <a:t>Costumer.locations</a:t>
            </a:r>
            <a:r>
              <a:rPr lang="en-GB" dirty="0">
                <a:sym typeface="Wingdings" panose="05000000000000000000" pitchFamily="2" charset="2"/>
              </a:rPr>
              <a:t>  calculate the frequently selected locations of costumer</a:t>
            </a:r>
          </a:p>
          <a:p>
            <a:r>
              <a:rPr lang="en-GB" dirty="0" err="1"/>
              <a:t>Reservation.car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determine the booking time for the cars and calculate the </a:t>
            </a:r>
            <a:r>
              <a:rPr lang="en-GB" dirty="0" err="1">
                <a:sym typeface="Wingdings" panose="05000000000000000000" pitchFamily="2" charset="2"/>
              </a:rPr>
              <a:t>avarage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bookking</a:t>
            </a:r>
            <a:r>
              <a:rPr lang="en-GB" dirty="0">
                <a:sym typeface="Wingdings" panose="05000000000000000000" pitchFamily="2" charset="2"/>
              </a:rPr>
              <a:t> time for each car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2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BABD-78FE-4355-AD82-65AA090F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0114-28E8-41E4-B81E-F52FE6C2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SQL: </a:t>
            </a:r>
          </a:p>
          <a:p>
            <a:endParaRPr lang="de-DE" dirty="0"/>
          </a:p>
          <a:p>
            <a:r>
              <a:rPr lang="de-DE" dirty="0"/>
              <a:t>NoSQL: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914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79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Information Management and System Engineering</vt:lpstr>
      <vt:lpstr>NoSQL Design</vt:lpstr>
      <vt:lpstr>Indices</vt:lpstr>
      <vt:lpstr>Reporting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 and System Engineering</dc:title>
  <dc:creator>Eylül Gökçe Harputluoğlu</dc:creator>
  <cp:lastModifiedBy>Eylül Gökçe Harputluoğlu</cp:lastModifiedBy>
  <cp:revision>5</cp:revision>
  <dcterms:created xsi:type="dcterms:W3CDTF">2020-06-19T17:41:53Z</dcterms:created>
  <dcterms:modified xsi:type="dcterms:W3CDTF">2020-06-19T17:55:20Z</dcterms:modified>
</cp:coreProperties>
</file>