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66" r:id="rId6"/>
    <p:sldMasterId id="2147483655" r:id="rId7"/>
    <p:sldMasterId id="2147483651" r:id="rId8"/>
    <p:sldMasterId id="2147483670" r:id="rId9"/>
    <p:sldMasterId id="2147483795" r:id="rId10"/>
    <p:sldMasterId id="2147483799" r:id="rId11"/>
  </p:sldMasterIdLst>
  <p:notesMasterIdLst>
    <p:notesMasterId r:id="rId22"/>
  </p:notesMasterIdLst>
  <p:handoutMasterIdLst>
    <p:handoutMasterId r:id="rId23"/>
  </p:handoutMasterIdLst>
  <p:sldIdLst>
    <p:sldId id="350" r:id="rId12"/>
    <p:sldId id="418" r:id="rId13"/>
    <p:sldId id="406" r:id="rId14"/>
    <p:sldId id="413" r:id="rId15"/>
    <p:sldId id="412" r:id="rId16"/>
    <p:sldId id="414" r:id="rId17"/>
    <p:sldId id="415" r:id="rId18"/>
    <p:sldId id="411" r:id="rId19"/>
    <p:sldId id="417" r:id="rId20"/>
    <p:sldId id="309" r:id="rId21"/>
  </p:sldIdLst>
  <p:sldSz cx="10693400" cy="7561263"/>
  <p:notesSz cx="6797675" cy="9928225"/>
  <p:custDataLst>
    <p:tags r:id="rId24"/>
  </p:custDataLst>
  <p:defaultTextStyle>
    <a:defPPr>
      <a:defRPr lang="ru-RU"/>
    </a:defPPr>
    <a:lvl1pPr marL="0" algn="l" defTabSz="10245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2293" algn="l" defTabSz="10245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4585" algn="l" defTabSz="10245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36878" algn="l" defTabSz="10245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49170" algn="l" defTabSz="10245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61463" algn="l" defTabSz="10245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73756" algn="l" defTabSz="10245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86048" algn="l" defTabSz="10245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98341" algn="l" defTabSz="10245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AC"/>
    <a:srgbClr val="00ACBD"/>
    <a:srgbClr val="2CAFA4"/>
    <a:srgbClr val="003D6A"/>
    <a:srgbClr val="005288"/>
    <a:srgbClr val="7CAFC6"/>
    <a:srgbClr val="8496A0"/>
    <a:srgbClr val="00929F"/>
    <a:srgbClr val="007DB1"/>
    <a:srgbClr val="6432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665" autoAdjust="0"/>
    <p:restoredTop sz="84192" autoAdjust="0"/>
  </p:normalViewPr>
  <p:slideViewPr>
    <p:cSldViewPr snapToGrid="0">
      <p:cViewPr>
        <p:scale>
          <a:sx n="80" d="100"/>
          <a:sy n="80" d="100"/>
        </p:scale>
        <p:origin x="-1902" y="-216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3924" y="-84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tags" Target="tags/tag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D3B26-5C36-4321-AEEA-D697DE543551}" type="datetimeFigureOut">
              <a:rPr lang="ru-RU" smtClean="0"/>
              <a:t>22.06.2017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8FF7B-2E3B-4454-888E-CDA4327923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3835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9051C-CA1E-49D5-B640-58AB9D02B5D4}" type="datetimeFigureOut">
              <a:rPr lang="ru-RU" smtClean="0"/>
              <a:t>22.06.2017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766763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25695-E471-498A-B63B-5700CEC55F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33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458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12293" algn="l" defTabSz="102458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24585" algn="l" defTabSz="102458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36878" algn="l" defTabSz="102458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49170" algn="l" defTabSz="102458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61463" algn="l" defTabSz="102458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73756" algn="l" defTabSz="102458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86048" algn="l" defTabSz="102458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98341" algn="l" defTabSz="102458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25695-E471-498A-B63B-5700CEC55F0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161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25695-E471-498A-B63B-5700CEC55F0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968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66763" y="744538"/>
            <a:ext cx="5264150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AC86-7B58-D64B-A569-9F6C6754D119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25695-E471-498A-B63B-5700CEC55F0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486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66763" y="744538"/>
            <a:ext cx="5264150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AC86-7B58-D64B-A569-9F6C6754D119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66763" y="744538"/>
            <a:ext cx="5264150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AC86-7B58-D64B-A569-9F6C6754D119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25695-E471-498A-B63B-5700CEC55F0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663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641898" y="409849"/>
            <a:ext cx="104775" cy="825952"/>
          </a:xfrm>
          <a:prstGeom prst="rect">
            <a:avLst/>
          </a:prstGeom>
          <a:solidFill>
            <a:srgbClr val="00A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906450" y="1423851"/>
            <a:ext cx="8579456" cy="5148000"/>
          </a:xfrm>
          <a:prstGeom prst="rect">
            <a:avLst/>
          </a:prstGeom>
        </p:spPr>
        <p:txBody>
          <a:bodyPr anchor="ctr"/>
          <a:lstStyle>
            <a:lvl1pPr marL="180000" indent="-180000" algn="l">
              <a:lnSpc>
                <a:spcPct val="92000"/>
              </a:lnSpc>
              <a:spcBef>
                <a:spcPts val="1400"/>
              </a:spcBef>
              <a:buClr>
                <a:srgbClr val="0067AC"/>
              </a:buClr>
              <a:buSzPct val="70000"/>
              <a:buFont typeface="Arial" panose="020B0604020202020204" pitchFamily="34" charset="0"/>
              <a:buChar char="•"/>
              <a:defRPr sz="1700" baseline="0">
                <a:solidFill>
                  <a:srgbClr val="0067AC"/>
                </a:solidFill>
              </a:defRPr>
            </a:lvl1pPr>
            <a:lvl2pPr marL="180975" indent="-180975" algn="l">
              <a:lnSpc>
                <a:spcPct val="92000"/>
              </a:lnSpc>
              <a:spcBef>
                <a:spcPts val="1400"/>
              </a:spcBef>
              <a:buClr>
                <a:srgbClr val="0067AC"/>
              </a:buClr>
              <a:buSzPct val="70000"/>
              <a:buFont typeface="Arial" panose="020B0604020202020204" pitchFamily="34" charset="0"/>
              <a:buChar char="•"/>
              <a:defRPr sz="1700"/>
            </a:lvl2pPr>
            <a:lvl3pPr marL="1024586" indent="0" algn="l">
              <a:buNone/>
              <a:defRPr sz="1700"/>
            </a:lvl3pPr>
            <a:lvl4pPr marL="1536878" indent="0" algn="l">
              <a:buNone/>
              <a:defRPr sz="1700"/>
            </a:lvl4pPr>
            <a:lvl5pPr marL="2049171" indent="0" algn="l">
              <a:buNone/>
              <a:defRPr sz="1700"/>
            </a:lvl5pPr>
          </a:lstStyle>
          <a:p>
            <a:pPr lvl="0"/>
            <a:r>
              <a:rPr lang="ru-RU" dirty="0" smtClean="0"/>
              <a:t>НАЗВАНИЕ ПРЕЗЕНТАЦИИ</a:t>
            </a:r>
          </a:p>
          <a:p>
            <a:pPr lvl="1"/>
            <a:r>
              <a:rPr lang="ru-RU" dirty="0" smtClean="0"/>
              <a:t>Заголовок слайда</a:t>
            </a:r>
          </a:p>
          <a:p>
            <a:pPr lvl="0"/>
            <a:r>
              <a:rPr lang="ru-RU" dirty="0" smtClean="0"/>
              <a:t>ПОДЗАГОЛОВОК РАЗДЕЛА 1</a:t>
            </a:r>
          </a:p>
          <a:p>
            <a:pPr lvl="1"/>
            <a:r>
              <a:rPr lang="ru-RU" dirty="0" smtClean="0"/>
              <a:t>Заголовок слайда</a:t>
            </a:r>
          </a:p>
          <a:p>
            <a:pPr lvl="1"/>
            <a:r>
              <a:rPr lang="ru-RU" dirty="0" smtClean="0"/>
              <a:t>Заголовок слайда</a:t>
            </a:r>
          </a:p>
          <a:p>
            <a:pPr lvl="1"/>
            <a:r>
              <a:rPr lang="ru-RU" dirty="0" smtClean="0"/>
              <a:t>Заголовок слайда</a:t>
            </a:r>
          </a:p>
          <a:p>
            <a:pPr lvl="1"/>
            <a:r>
              <a:rPr lang="ru-RU" dirty="0" smtClean="0"/>
              <a:t>Заголовок слайда</a:t>
            </a:r>
          </a:p>
          <a:p>
            <a:pPr lvl="0"/>
            <a:r>
              <a:rPr lang="ru-RU" dirty="0" smtClean="0"/>
              <a:t>ПОДЗАГОЛОВОК РАЗДЕЛА 2</a:t>
            </a:r>
          </a:p>
          <a:p>
            <a:pPr lvl="1"/>
            <a:r>
              <a:rPr lang="ru-RU" dirty="0" smtClean="0"/>
              <a:t>Заголовок слайда</a:t>
            </a:r>
          </a:p>
          <a:p>
            <a:pPr lvl="1"/>
            <a:r>
              <a:rPr lang="ru-RU" dirty="0" smtClean="0"/>
              <a:t>Заголовок слайда</a:t>
            </a:r>
          </a:p>
          <a:p>
            <a:pPr lvl="0"/>
            <a:r>
              <a:rPr lang="ru-RU" dirty="0" smtClean="0"/>
              <a:t>КОНТАКТНАЯ ИНФОРМАЦИЯ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 hasCustomPrompt="1"/>
          </p:nvPr>
        </p:nvSpPr>
        <p:spPr>
          <a:xfrm>
            <a:off x="9517063" y="1423988"/>
            <a:ext cx="771525" cy="5151437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92000"/>
              </a:lnSpc>
              <a:spcBef>
                <a:spcPts val="1400"/>
              </a:spcBef>
              <a:buNone/>
              <a:defRPr sz="1700"/>
            </a:lvl1pPr>
            <a:lvl2pPr marL="512292" indent="0">
              <a:buNone/>
              <a:defRPr/>
            </a:lvl2pPr>
            <a:lvl3pPr marL="1024586" indent="0">
              <a:buNone/>
              <a:defRPr/>
            </a:lvl3pPr>
            <a:lvl4pPr marL="1536878" indent="0">
              <a:buNone/>
              <a:defRPr/>
            </a:lvl4pPr>
            <a:lvl5pPr marL="2049171" indent="0">
              <a:buNone/>
              <a:defRPr/>
            </a:lvl5pPr>
          </a:lstStyle>
          <a:p>
            <a:pPr lvl="0"/>
            <a:r>
              <a:rPr lang="ru-RU" dirty="0" smtClean="0"/>
              <a:t>0</a:t>
            </a:r>
          </a:p>
          <a:p>
            <a:pPr lvl="0"/>
            <a:r>
              <a:rPr lang="ru-RU" dirty="0" smtClean="0"/>
              <a:t>1</a:t>
            </a:r>
          </a:p>
          <a:p>
            <a:pPr lvl="0"/>
            <a:r>
              <a:rPr lang="ru-RU" dirty="0" smtClean="0"/>
              <a:t>2</a:t>
            </a:r>
          </a:p>
          <a:p>
            <a:pPr lvl="0"/>
            <a:r>
              <a:rPr lang="ru-RU" dirty="0" smtClean="0"/>
              <a:t>3</a:t>
            </a:r>
          </a:p>
          <a:p>
            <a:pPr lvl="0"/>
            <a:r>
              <a:rPr lang="ru-RU" dirty="0" smtClean="0"/>
              <a:t>4</a:t>
            </a:r>
          </a:p>
          <a:p>
            <a:pPr lvl="0"/>
            <a:r>
              <a:rPr lang="ru-RU" dirty="0" smtClean="0"/>
              <a:t>5</a:t>
            </a:r>
          </a:p>
          <a:p>
            <a:pPr lvl="0"/>
            <a:r>
              <a:rPr lang="ru-RU" dirty="0" smtClean="0"/>
              <a:t>6</a:t>
            </a:r>
          </a:p>
          <a:p>
            <a:pPr lvl="0"/>
            <a:r>
              <a:rPr lang="ru-RU" dirty="0" smtClean="0"/>
              <a:t>7</a:t>
            </a:r>
          </a:p>
          <a:p>
            <a:pPr lvl="0"/>
            <a:r>
              <a:rPr lang="ru-RU" dirty="0" smtClean="0"/>
              <a:t>8</a:t>
            </a:r>
          </a:p>
          <a:p>
            <a:pPr lvl="0"/>
            <a:r>
              <a:rPr lang="ru-RU" dirty="0" smtClean="0"/>
              <a:t>9</a:t>
            </a:r>
          </a:p>
          <a:p>
            <a:pPr lvl="0"/>
            <a:r>
              <a:rPr lang="ru-RU" dirty="0" smtClean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3702051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блон обложки раздела"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021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Шаблон обложки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138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 раздела: Персонал 01">
    <p:bg>
      <p:bgPr>
        <a:blipFill dpi="0" rotWithShape="1">
          <a:blip r:embed="rId2">
            <a:lum/>
          </a:blip>
          <a:srcRect/>
          <a:stretch>
            <a:fillRect l="-1000" t="-22000" r="-1000" b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646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блон обложки с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sz="2200" dirty="0" smtClean="0">
                <a:solidFill>
                  <a:schemeClr val="bg1"/>
                </a:solidFill>
              </a:rPr>
              <a:t>Заголовок обложки раздела</a:t>
            </a:r>
            <a:br>
              <a:rPr lang="ru-RU" sz="2200" dirty="0" smtClean="0">
                <a:solidFill>
                  <a:schemeClr val="bg1"/>
                </a:solidFill>
              </a:rPr>
            </a:br>
            <a:r>
              <a:rPr lang="ru-RU" sz="2200" dirty="0" smtClean="0">
                <a:solidFill>
                  <a:schemeClr val="bg1"/>
                </a:solidFill>
              </a:rPr>
              <a:t>(страница-разделитель)</a:t>
            </a:r>
            <a:endParaRPr lang="ru-RU" dirty="0"/>
          </a:p>
        </p:txBody>
      </p:sp>
      <p:sp>
        <p:nvSpPr>
          <p:cNvPr id="7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694256" y="878682"/>
            <a:ext cx="3634472" cy="157398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ru-RU" dirty="0" smtClean="0"/>
              <a:t>Короткий 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9015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блон титульного ли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pic>
        <p:nvPicPr>
          <p:cNvPr id="3" name="Picture 2" descr="C:\Users\Rom\Projects\Maykor\Рабочее\Презентации\_elements\Logos_raitings\Logos_ratings-09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0" y="249485"/>
            <a:ext cx="1620837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15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04: Общая">
    <p:bg>
      <p:bgPr>
        <a:blipFill dpi="0" rotWithShape="1">
          <a:blip r:embed="rId2">
            <a:lum/>
          </a:blip>
          <a:srcRect/>
          <a:stretch>
            <a:fillRect l="-12000" t="-5000" r="-10000" b="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ПРИМЕР ОБЛОЖКИ</a:t>
            </a:r>
            <a:endParaRPr lang="ru-RU" dirty="0"/>
          </a:p>
        </p:txBody>
      </p:sp>
      <p:pic>
        <p:nvPicPr>
          <p:cNvPr id="3" name="Picture 2" descr="C:\Users\Rom\Projects\Maykor\Рабочее\Презентации\_elements\Logos_raitings\Logos_ratings-0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046" y="249485"/>
            <a:ext cx="1620838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51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блон титульного ли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pic>
        <p:nvPicPr>
          <p:cNvPr id="3" name="Picture 2" descr="C:\Users\Rom\Projects\Maykor\Рабочее\Презентации\_elements\Logos_raitings\Logos_ratings-09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0" y="249485"/>
            <a:ext cx="1620837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547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Обложка раздела: Персонал 01">
    <p:bg>
      <p:bgPr>
        <a:blipFill dpi="0" rotWithShape="1">
          <a:blip r:embed="rId2" cstate="print">
            <a:lum/>
          </a:blip>
          <a:srcRect/>
          <a:stretch>
            <a:fillRect t="-16000" b="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pic>
        <p:nvPicPr>
          <p:cNvPr id="3" name="Picture 2" descr="C:\Users\Rom\Projects\Maykor\Рабочее\Презентации\_elements\Logos_raitings\Logos_ratings-0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046" y="249485"/>
            <a:ext cx="1620838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230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екстовый / булли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641898" y="409849"/>
            <a:ext cx="104775" cy="825952"/>
          </a:xfrm>
          <a:prstGeom prst="rect">
            <a:avLst/>
          </a:prstGeom>
          <a:solidFill>
            <a:srgbClr val="00A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Текст 26"/>
          <p:cNvSpPr>
            <a:spLocks noGrp="1"/>
          </p:cNvSpPr>
          <p:nvPr>
            <p:ph type="body" sz="quarter" idx="24" hasCustomPrompt="1"/>
          </p:nvPr>
        </p:nvSpPr>
        <p:spPr>
          <a:xfrm>
            <a:off x="893135" y="1494844"/>
            <a:ext cx="9507171" cy="4969565"/>
          </a:xfrm>
          <a:prstGeom prst="rect">
            <a:avLst/>
          </a:prstGeom>
        </p:spPr>
        <p:txBody>
          <a:bodyPr anchor="ctr"/>
          <a:lstStyle>
            <a:lvl1pPr marL="180975" marR="0" indent="-180975" algn="l" defTabSz="1024585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0067AC"/>
              </a:buClr>
              <a:buSzPct val="70000"/>
              <a:buFont typeface="Arial" panose="020B0604020202020204" pitchFamily="34" charset="0"/>
              <a:buChar char="•"/>
              <a:tabLst/>
              <a:defRPr sz="1800" spc="0" baseline="0">
                <a:solidFill>
                  <a:schemeClr val="tx1"/>
                </a:solidFill>
              </a:defRPr>
            </a:lvl1pPr>
            <a:lvl2pPr marL="542925" indent="-180975" algn="l" defTabSz="36195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0067AC"/>
              </a:buClr>
              <a:buSzPct val="70000"/>
              <a:buFont typeface="Wingdings" panose="05000000000000000000" pitchFamily="2" charset="2"/>
              <a:buChar char="ü"/>
              <a:tabLst/>
              <a:defRPr sz="1800">
                <a:solidFill>
                  <a:schemeClr val="tx1"/>
                </a:solidFill>
              </a:defRPr>
            </a:lvl2pPr>
            <a:lvl3pPr marL="893763" indent="-180975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0067AC"/>
              </a:buClr>
              <a:buSzPct val="70000"/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</a:defRPr>
            </a:lvl3pPr>
            <a:lvl4pPr marL="1252538" indent="-179388" algn="l">
              <a:spcBef>
                <a:spcPts val="700"/>
              </a:spcBef>
              <a:spcAft>
                <a:spcPts val="700"/>
              </a:spcAft>
              <a:buClr>
                <a:schemeClr val="bg1">
                  <a:lumMod val="75000"/>
                </a:schemeClr>
              </a:buClr>
              <a:buFont typeface="Calibri" panose="020F0502020204030204" pitchFamily="34" charset="0"/>
              <a:buChar char="–"/>
              <a:defRPr sz="1800">
                <a:solidFill>
                  <a:schemeClr val="bg1">
                    <a:lumMod val="75000"/>
                  </a:schemeClr>
                </a:solidFill>
              </a:defRPr>
            </a:lvl4pPr>
            <a:lvl5pPr marL="2049171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Буллит первого уровня</a:t>
            </a:r>
          </a:p>
          <a:p>
            <a:pPr lvl="1"/>
            <a:r>
              <a:rPr lang="ru-RU" dirty="0" smtClean="0"/>
              <a:t>Буллит второго уровня</a:t>
            </a:r>
          </a:p>
          <a:p>
            <a:pPr lvl="2"/>
            <a:r>
              <a:rPr lang="ru-RU" dirty="0" smtClean="0"/>
              <a:t>Буллит третьего уровня</a:t>
            </a:r>
          </a:p>
          <a:p>
            <a:pPr lvl="3"/>
            <a:r>
              <a:rPr lang="ru-RU" dirty="0" smtClean="0"/>
              <a:t>Вложенность выше третьего уровня не использовать (!)</a:t>
            </a:r>
          </a:p>
          <a:p>
            <a:pPr lvl="0"/>
            <a:r>
              <a:rPr lang="ru-RU" dirty="0" smtClean="0"/>
              <a:t>Буллит первого уровня</a:t>
            </a:r>
          </a:p>
          <a:p>
            <a:pPr lvl="0"/>
            <a:r>
              <a:rPr lang="ru-RU" dirty="0" smtClean="0"/>
              <a:t>Буллит первого уровня</a:t>
            </a:r>
          </a:p>
          <a:p>
            <a:pPr lvl="0"/>
            <a:r>
              <a:rPr lang="ru-RU" dirty="0" smtClean="0"/>
              <a:t>И т. д.</a:t>
            </a:r>
          </a:p>
        </p:txBody>
      </p:sp>
    </p:spTree>
    <p:extLst>
      <p:ext uri="{BB962C8B-B14F-4D97-AF65-F5344CB8AC3E}">
        <p14:creationId xmlns:p14="http://schemas.microsoft.com/office/powerpoint/2010/main" val="392828276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641898" y="409849"/>
            <a:ext cx="104775" cy="825952"/>
          </a:xfrm>
          <a:prstGeom prst="rect">
            <a:avLst/>
          </a:prstGeom>
          <a:solidFill>
            <a:srgbClr val="00A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66302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овый / булли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641898" y="409849"/>
            <a:ext cx="104775" cy="825952"/>
          </a:xfrm>
          <a:prstGeom prst="rect">
            <a:avLst/>
          </a:prstGeom>
          <a:solidFill>
            <a:srgbClr val="00A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Текст 26"/>
          <p:cNvSpPr>
            <a:spLocks noGrp="1"/>
          </p:cNvSpPr>
          <p:nvPr>
            <p:ph type="body" sz="quarter" idx="24" hasCustomPrompt="1"/>
          </p:nvPr>
        </p:nvSpPr>
        <p:spPr>
          <a:xfrm>
            <a:off x="893135" y="1494844"/>
            <a:ext cx="9507171" cy="4969565"/>
          </a:xfrm>
          <a:prstGeom prst="rect">
            <a:avLst/>
          </a:prstGeom>
        </p:spPr>
        <p:txBody>
          <a:bodyPr anchor="ctr"/>
          <a:lstStyle>
            <a:lvl1pPr marL="180975" marR="0" indent="-180975" algn="l" defTabSz="1024585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0067AC"/>
              </a:buClr>
              <a:buSzPct val="70000"/>
              <a:buFont typeface="Arial" panose="020B0604020202020204" pitchFamily="34" charset="0"/>
              <a:buChar char="•"/>
              <a:tabLst/>
              <a:defRPr sz="1800" spc="0" baseline="0">
                <a:solidFill>
                  <a:schemeClr val="tx1"/>
                </a:solidFill>
              </a:defRPr>
            </a:lvl1pPr>
            <a:lvl2pPr marL="542925" indent="-180975" algn="l" defTabSz="36195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0067AC"/>
              </a:buClr>
              <a:buSzPct val="70000"/>
              <a:buFont typeface="Wingdings" panose="05000000000000000000" pitchFamily="2" charset="2"/>
              <a:buChar char="ü"/>
              <a:tabLst/>
              <a:defRPr sz="1800">
                <a:solidFill>
                  <a:schemeClr val="tx1"/>
                </a:solidFill>
              </a:defRPr>
            </a:lvl2pPr>
            <a:lvl3pPr marL="893763" indent="-180975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0067AC"/>
              </a:buClr>
              <a:buSzPct val="70000"/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</a:defRPr>
            </a:lvl3pPr>
            <a:lvl4pPr marL="1252538" indent="-179388" algn="l">
              <a:spcBef>
                <a:spcPts val="700"/>
              </a:spcBef>
              <a:spcAft>
                <a:spcPts val="700"/>
              </a:spcAft>
              <a:buClr>
                <a:schemeClr val="bg1">
                  <a:lumMod val="75000"/>
                </a:schemeClr>
              </a:buClr>
              <a:buFont typeface="Calibri" panose="020F0502020204030204" pitchFamily="34" charset="0"/>
              <a:buChar char="–"/>
              <a:defRPr sz="1800">
                <a:solidFill>
                  <a:schemeClr val="bg1">
                    <a:lumMod val="75000"/>
                  </a:schemeClr>
                </a:solidFill>
              </a:defRPr>
            </a:lvl4pPr>
            <a:lvl5pPr marL="2049171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Буллит первого уровня</a:t>
            </a:r>
          </a:p>
          <a:p>
            <a:pPr lvl="1"/>
            <a:r>
              <a:rPr lang="ru-RU" dirty="0" smtClean="0"/>
              <a:t>Буллит второго уровня</a:t>
            </a:r>
          </a:p>
          <a:p>
            <a:pPr lvl="2"/>
            <a:r>
              <a:rPr lang="ru-RU" dirty="0" smtClean="0"/>
              <a:t>Буллит третьего уровня</a:t>
            </a:r>
          </a:p>
          <a:p>
            <a:pPr lvl="3"/>
            <a:r>
              <a:rPr lang="ru-RU" dirty="0" smtClean="0"/>
              <a:t>Вложенность выше третьего уровня не использовать (!)</a:t>
            </a:r>
          </a:p>
          <a:p>
            <a:pPr lvl="0"/>
            <a:r>
              <a:rPr lang="ru-RU" dirty="0" smtClean="0"/>
              <a:t>Буллит первого уровня</a:t>
            </a:r>
          </a:p>
          <a:p>
            <a:pPr lvl="0"/>
            <a:r>
              <a:rPr lang="ru-RU" dirty="0" smtClean="0"/>
              <a:t>Буллит первого уровня</a:t>
            </a:r>
          </a:p>
          <a:p>
            <a:pPr lvl="0"/>
            <a:r>
              <a:rPr lang="ru-RU" dirty="0" smtClean="0"/>
              <a:t>И т. д.</a:t>
            </a:r>
          </a:p>
        </p:txBody>
      </p:sp>
    </p:spTree>
    <p:extLst>
      <p:ext uri="{BB962C8B-B14F-4D97-AF65-F5344CB8AC3E}">
        <p14:creationId xmlns:p14="http://schemas.microsoft.com/office/powerpoint/2010/main" val="54467900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овый / нумерованный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641898" y="409849"/>
            <a:ext cx="104775" cy="825952"/>
          </a:xfrm>
          <a:prstGeom prst="rect">
            <a:avLst/>
          </a:prstGeom>
          <a:solidFill>
            <a:srgbClr val="00A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Текст 26"/>
          <p:cNvSpPr>
            <a:spLocks noGrp="1"/>
          </p:cNvSpPr>
          <p:nvPr>
            <p:ph type="body" sz="quarter" idx="24" hasCustomPrompt="1"/>
          </p:nvPr>
        </p:nvSpPr>
        <p:spPr>
          <a:xfrm>
            <a:off x="893135" y="1494844"/>
            <a:ext cx="9507171" cy="4969565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1024585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0067AC"/>
              </a:buClr>
              <a:buSzPct val="100000"/>
              <a:buFont typeface="+mj-lt"/>
              <a:buAutoNum type="arabicPeriod"/>
              <a:tabLst/>
              <a:defRPr sz="1800" spc="0" baseline="0">
                <a:solidFill>
                  <a:schemeClr val="tx1"/>
                </a:solidFill>
              </a:defRPr>
            </a:lvl1pPr>
            <a:lvl2pPr marL="542925" indent="-180975" algn="l" defTabSz="36195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0067AC"/>
              </a:buClr>
              <a:buSzPct val="70000"/>
              <a:buFont typeface="Wingdings" panose="05000000000000000000" pitchFamily="2" charset="2"/>
              <a:buChar char="ü"/>
              <a:tabLst/>
              <a:defRPr sz="1800">
                <a:solidFill>
                  <a:schemeClr val="tx1"/>
                </a:solidFill>
              </a:defRPr>
            </a:lvl2pPr>
            <a:lvl3pPr marL="893763" indent="-180975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rgbClr val="0067AC"/>
              </a:buClr>
              <a:buSzPct val="70000"/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</a:defRPr>
            </a:lvl3pPr>
            <a:lvl4pPr marL="1252538" indent="-179388" algn="l">
              <a:spcBef>
                <a:spcPts val="700"/>
              </a:spcBef>
              <a:spcAft>
                <a:spcPts val="700"/>
              </a:spcAft>
              <a:buClr>
                <a:schemeClr val="bg1">
                  <a:lumMod val="75000"/>
                </a:schemeClr>
              </a:buClr>
              <a:buFont typeface="Calibri" panose="020F0502020204030204" pitchFamily="34" charset="0"/>
              <a:buChar char="–"/>
              <a:defRPr sz="1800">
                <a:solidFill>
                  <a:schemeClr val="bg1">
                    <a:lumMod val="75000"/>
                  </a:schemeClr>
                </a:solidFill>
              </a:defRPr>
            </a:lvl4pPr>
            <a:lvl5pPr marL="2049171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Буллит первого уровня</a:t>
            </a:r>
          </a:p>
          <a:p>
            <a:pPr lvl="1"/>
            <a:r>
              <a:rPr lang="ru-RU" dirty="0" smtClean="0"/>
              <a:t>Буллит второго уровня</a:t>
            </a:r>
          </a:p>
          <a:p>
            <a:pPr lvl="2"/>
            <a:r>
              <a:rPr lang="ru-RU" dirty="0" smtClean="0"/>
              <a:t>Буллит третьего уровня</a:t>
            </a:r>
          </a:p>
          <a:p>
            <a:pPr lvl="3"/>
            <a:r>
              <a:rPr lang="ru-RU" dirty="0" smtClean="0"/>
              <a:t>Вложенность выше третьего уровня не использовать (!)</a:t>
            </a:r>
          </a:p>
          <a:p>
            <a:pPr lvl="0"/>
            <a:r>
              <a:rPr lang="ru-RU" dirty="0" smtClean="0"/>
              <a:t>Буллит первого уровня</a:t>
            </a:r>
          </a:p>
          <a:p>
            <a:pPr lvl="0"/>
            <a:r>
              <a:rPr lang="ru-RU" dirty="0" smtClean="0"/>
              <a:t>Буллит первого уровня</a:t>
            </a:r>
          </a:p>
          <a:p>
            <a:pPr lvl="0"/>
            <a:r>
              <a:rPr lang="ru-RU" dirty="0" smtClean="0"/>
              <a:t>И т. д.</a:t>
            </a:r>
          </a:p>
        </p:txBody>
      </p:sp>
    </p:spTree>
    <p:extLst>
      <p:ext uri="{BB962C8B-B14F-4D97-AF65-F5344CB8AC3E}">
        <p14:creationId xmlns:p14="http://schemas.microsoft.com/office/powerpoint/2010/main" val="142216256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5332" y="647864"/>
            <a:ext cx="9598274" cy="568681"/>
          </a:xfrm>
          <a:prstGeom prst="rect">
            <a:avLst/>
          </a:prstGeom>
        </p:spPr>
        <p:txBody>
          <a:bodyPr/>
          <a:lstStyle>
            <a:lvl1pPr algn="l">
              <a:defRPr kumimoji="0" lang="ru-RU" sz="3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416273" marR="0" lvl="0" indent="-416273" algn="l" defTabSz="10424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10000"/>
              <a:buFont typeface="Helvetica LT Std" pitchFamily="34" charset="0"/>
              <a:buNone/>
              <a:tabLst/>
              <a:defRPr/>
            </a:pPr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Номер слайда 4"/>
          <p:cNvSpPr txBox="1">
            <a:spLocks noChangeAspect="1"/>
          </p:cNvSpPr>
          <p:nvPr userDrawn="1"/>
        </p:nvSpPr>
        <p:spPr>
          <a:xfrm>
            <a:off x="10317466" y="6875532"/>
            <a:ext cx="379301" cy="380314"/>
          </a:xfrm>
          <a:prstGeom prst="rect">
            <a:avLst/>
          </a:prstGeom>
          <a:solidFill>
            <a:srgbClr val="00A6B5"/>
          </a:solidFill>
        </p:spPr>
        <p:txBody>
          <a:bodyPr vert="horz" lIns="104249" tIns="52127" rIns="104249" bIns="52127" rtlCol="0" anchor="ctr"/>
          <a:lstStyle>
            <a:defPPr>
              <a:defRPr lang="ru-RU"/>
            </a:defPPr>
            <a:lvl1pPr marL="0" algn="r" defTabSz="1042493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21247" algn="l" defTabSz="1042493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493" algn="l" defTabSz="1042493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3741" algn="l" defTabSz="1042493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4989" algn="l" defTabSz="1042493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6235" algn="l" defTabSz="1042493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483" algn="l" defTabSz="1042493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48729" algn="l" defTabSz="1042493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69976" algn="l" defTabSz="1042493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3E22DE-7C30-4166-84B9-9CE27C6686F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Изображение 13" descr="Logo_MAYKOR_coloured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974" y="6876326"/>
            <a:ext cx="1440802" cy="379263"/>
          </a:xfrm>
          <a:prstGeom prst="rect">
            <a:avLst/>
          </a:prstGeom>
        </p:spPr>
      </p:pic>
      <p:sp>
        <p:nvSpPr>
          <p:cNvPr id="5" name="Прямоугольник 4"/>
          <p:cNvSpPr/>
          <p:nvPr userDrawn="1"/>
        </p:nvSpPr>
        <p:spPr>
          <a:xfrm>
            <a:off x="-6334" y="324973"/>
            <a:ext cx="166149" cy="9009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123B70"/>
              </a:solidFill>
              <a:effectLst/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457403" y="1599865"/>
            <a:ext cx="9860062" cy="5204469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1pPr>
            <a:lvl2pPr>
              <a:defRPr sz="2000">
                <a:solidFill>
                  <a:srgbClr val="000000"/>
                </a:solidFill>
                <a:latin typeface="+mn-lt"/>
              </a:defRPr>
            </a:lvl2pPr>
            <a:lvl3pPr>
              <a:defRPr sz="2000">
                <a:solidFill>
                  <a:srgbClr val="000000"/>
                </a:solidFill>
                <a:latin typeface="+mn-lt"/>
              </a:defRPr>
            </a:lvl3pPr>
            <a:lvl4pPr>
              <a:defRPr sz="2000">
                <a:solidFill>
                  <a:srgbClr val="000000"/>
                </a:solidFill>
                <a:latin typeface="+mn-lt"/>
              </a:defRPr>
            </a:lvl4pPr>
            <a:lvl5pPr>
              <a:defRPr sz="200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9199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екст+Список (2 колонк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Текст 28"/>
          <p:cNvSpPr>
            <a:spLocks noGrp="1"/>
          </p:cNvSpPr>
          <p:nvPr>
            <p:ph type="body" sz="quarter" idx="15" hasCustomPrompt="1"/>
          </p:nvPr>
        </p:nvSpPr>
        <p:spPr>
          <a:xfrm>
            <a:off x="5520859" y="2986712"/>
            <a:ext cx="3620173" cy="5668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16273" marR="0" indent="-416273" algn="l" defTabSz="1042493" rtl="0" eaLnBrk="1" fontAlgn="auto" latinLnBrk="0" hangingPunct="1">
              <a:lnSpc>
                <a:spcPts val="2964"/>
              </a:lnSpc>
              <a:spcBef>
                <a:spcPct val="0"/>
              </a:spcBef>
              <a:spcAft>
                <a:spcPts val="0"/>
              </a:spcAft>
              <a:buClrTx/>
              <a:buSzPct val="110000"/>
              <a:buFont typeface="Arial" pitchFamily="34" charset="0"/>
              <a:buNone/>
              <a:tabLst/>
              <a:defRPr kumimoji="0" lang="ru-RU" sz="3000" b="1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defRPr>
            </a:lvl1pPr>
          </a:lstStyle>
          <a:p>
            <a:pPr marL="416273" marR="0" lvl="0" indent="-416273" algn="l" defTabSz="10424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10000"/>
              <a:tabLst/>
              <a:defRPr/>
            </a:pPr>
            <a:r>
              <a:rPr kumimoji="0" lang="ru-RU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Пункт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</a:t>
            </a:r>
            <a:endParaRPr kumimoji="0" lang="ru-RU" sz="3000" b="1" i="0" u="none" strike="noStrike" kern="120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Текст 28"/>
          <p:cNvSpPr>
            <a:spLocks noGrp="1"/>
          </p:cNvSpPr>
          <p:nvPr>
            <p:ph type="body" sz="quarter" idx="13" hasCustomPrompt="1"/>
          </p:nvPr>
        </p:nvSpPr>
        <p:spPr>
          <a:xfrm>
            <a:off x="1731433" y="3780277"/>
            <a:ext cx="3621003" cy="5668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16273" marR="0" indent="-416273" algn="l" defTabSz="1042493" rtl="0" eaLnBrk="1" fontAlgn="auto" latinLnBrk="0" hangingPunct="1">
              <a:lnSpc>
                <a:spcPts val="2964"/>
              </a:lnSpc>
              <a:spcBef>
                <a:spcPct val="0"/>
              </a:spcBef>
              <a:spcAft>
                <a:spcPts val="0"/>
              </a:spcAft>
              <a:buClrTx/>
              <a:buSzPct val="110000"/>
              <a:buFont typeface="Helvetica LT Std" pitchFamily="34" charset="0"/>
              <a:buNone/>
              <a:tabLst/>
              <a:defRPr kumimoji="0" lang="ru-RU" sz="3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Helvetica LT Std" pitchFamily="34" charset="0"/>
              </a:defRPr>
            </a:lvl1pPr>
          </a:lstStyle>
          <a:p>
            <a:pPr marL="416273" marR="0" lvl="0" indent="-416273" algn="l" defTabSz="10424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10000"/>
              <a:buFont typeface="Helvetica LT Std" pitchFamily="34" charset="0"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Пункт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endParaRPr kumimoji="0" lang="ru-RU" sz="30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6" name="Текст 28"/>
          <p:cNvSpPr>
            <a:spLocks noGrp="1"/>
          </p:cNvSpPr>
          <p:nvPr>
            <p:ph type="body" sz="quarter" idx="14" hasCustomPrompt="1"/>
          </p:nvPr>
        </p:nvSpPr>
        <p:spPr>
          <a:xfrm>
            <a:off x="1731433" y="4574198"/>
            <a:ext cx="3621003" cy="5668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16273" marR="0" indent="-416273" algn="l" defTabSz="1042493" rtl="0" eaLnBrk="1" fontAlgn="auto" latinLnBrk="0" hangingPunct="1">
              <a:lnSpc>
                <a:spcPts val="2964"/>
              </a:lnSpc>
              <a:spcBef>
                <a:spcPct val="0"/>
              </a:spcBef>
              <a:spcAft>
                <a:spcPts val="0"/>
              </a:spcAft>
              <a:buClrTx/>
              <a:buSzPct val="110000"/>
              <a:buFont typeface="Helvetica LT Std" pitchFamily="34" charset="0"/>
              <a:buNone/>
              <a:tabLst/>
              <a:defRPr kumimoji="0" lang="ru-RU" sz="30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defRPr>
            </a:lvl1pPr>
          </a:lstStyle>
          <a:p>
            <a:pPr marL="416273" marR="0" lvl="0" indent="-416273" algn="l" defTabSz="10424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10000"/>
              <a:buFont typeface="Helvetica LT Std" pitchFamily="34" charset="0"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Пункт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  <a:endParaRPr kumimoji="0" lang="ru-RU" sz="3000" b="1" i="0" u="none" strike="noStrike" kern="120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Текст 28"/>
          <p:cNvSpPr>
            <a:spLocks noGrp="1"/>
          </p:cNvSpPr>
          <p:nvPr>
            <p:ph type="body" sz="quarter" idx="16" hasCustomPrompt="1"/>
          </p:nvPr>
        </p:nvSpPr>
        <p:spPr>
          <a:xfrm>
            <a:off x="5520854" y="3780988"/>
            <a:ext cx="3621003" cy="5668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16273" marR="0" indent="-416273" algn="l" defTabSz="1042493" rtl="0" eaLnBrk="1" fontAlgn="auto" latinLnBrk="0" hangingPunct="1">
              <a:lnSpc>
                <a:spcPts val="2964"/>
              </a:lnSpc>
              <a:spcBef>
                <a:spcPct val="0"/>
              </a:spcBef>
              <a:spcAft>
                <a:spcPts val="0"/>
              </a:spcAft>
              <a:buClrTx/>
              <a:buSzPct val="110000"/>
              <a:buFont typeface="Helvetica LT Std" pitchFamily="34" charset="0"/>
              <a:buNone/>
              <a:tabLst/>
              <a:defRPr kumimoji="0" lang="ru-RU" sz="3000" b="1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</a:defRPr>
            </a:lvl1pPr>
          </a:lstStyle>
          <a:p>
            <a:pPr marL="416273" marR="0" lvl="0" indent="-416273" algn="l" defTabSz="10424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10000"/>
              <a:buFont typeface="Helvetica LT Std" pitchFamily="34" charset="0"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Пункт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  <a:endParaRPr kumimoji="0" lang="ru-RU" sz="3000" b="1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Текст 28"/>
          <p:cNvSpPr>
            <a:spLocks noGrp="1"/>
          </p:cNvSpPr>
          <p:nvPr>
            <p:ph type="body" sz="quarter" idx="17" hasCustomPrompt="1"/>
          </p:nvPr>
        </p:nvSpPr>
        <p:spPr>
          <a:xfrm>
            <a:off x="5520854" y="4574909"/>
            <a:ext cx="3621003" cy="5668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16273" marR="0" indent="-416273" algn="l" defTabSz="1042493" rtl="0" eaLnBrk="1" fontAlgn="auto" latinLnBrk="0" hangingPunct="1">
              <a:lnSpc>
                <a:spcPts val="2964"/>
              </a:lnSpc>
              <a:spcBef>
                <a:spcPct val="0"/>
              </a:spcBef>
              <a:spcAft>
                <a:spcPts val="0"/>
              </a:spcAft>
              <a:buClrTx/>
              <a:buSzPct val="110000"/>
              <a:buFont typeface="Helvetica LT Std" pitchFamily="34" charset="0"/>
              <a:buNone/>
              <a:tabLst/>
              <a:defRPr kumimoji="0" lang="ru-RU" sz="3000" b="1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defRPr>
            </a:lvl1pPr>
          </a:lstStyle>
          <a:p>
            <a:pPr marL="416273" marR="0" lvl="0" indent="-416273" algn="l" defTabSz="10424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10000"/>
              <a:buFont typeface="Helvetica LT Std" pitchFamily="34" charset="0"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Пункт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</a:t>
            </a:r>
            <a:endParaRPr kumimoji="0" lang="ru-RU" sz="30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" name="Текст 28"/>
          <p:cNvSpPr>
            <a:spLocks noGrp="1"/>
          </p:cNvSpPr>
          <p:nvPr>
            <p:ph type="body" sz="quarter" idx="20" hasCustomPrompt="1"/>
          </p:nvPr>
        </p:nvSpPr>
        <p:spPr>
          <a:xfrm>
            <a:off x="1731433" y="2986712"/>
            <a:ext cx="3621003" cy="5668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1042493" rtl="0" eaLnBrk="1" fontAlgn="auto" latinLnBrk="0" hangingPunct="1">
              <a:lnSpc>
                <a:spcPts val="296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ru-RU" sz="3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Helvetica LT Std" pitchFamily="34" charset="0"/>
              </a:defRPr>
            </a:lvl1pPr>
          </a:lstStyle>
          <a:p>
            <a:pPr marL="0" marR="0" lvl="0" indent="0" algn="l" defTabSz="1042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Пункт 1</a:t>
            </a:r>
          </a:p>
        </p:txBody>
      </p:sp>
      <p:sp>
        <p:nvSpPr>
          <p:cNvPr id="35" name="Текст 21"/>
          <p:cNvSpPr>
            <a:spLocks noGrp="1"/>
          </p:cNvSpPr>
          <p:nvPr>
            <p:ph type="body" sz="quarter" idx="25" hasCustomPrompt="1"/>
          </p:nvPr>
        </p:nvSpPr>
        <p:spPr>
          <a:xfrm>
            <a:off x="1730655" y="1413412"/>
            <a:ext cx="7434170" cy="35141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1600" spc="-57" baseline="0">
                <a:solidFill>
                  <a:srgbClr val="000000"/>
                </a:solidFill>
                <a:latin typeface="Helvetica LT Std" pitchFamily="34" charset="0"/>
              </a:defRPr>
            </a:lvl1pPr>
          </a:lstStyle>
          <a:p>
            <a:pPr lvl="0"/>
            <a:r>
              <a:rPr lang="ru-RU" dirty="0" smtClean="0"/>
              <a:t>Текст</a:t>
            </a:r>
          </a:p>
        </p:txBody>
      </p:sp>
      <p:pic>
        <p:nvPicPr>
          <p:cNvPr id="14" name="Изображение 13" descr="Logo_MAYKOR_coloured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974" y="6876326"/>
            <a:ext cx="1440802" cy="379263"/>
          </a:xfrm>
          <a:prstGeom prst="rect">
            <a:avLst/>
          </a:prstGeom>
        </p:spPr>
      </p:pic>
      <p:sp>
        <p:nvSpPr>
          <p:cNvPr id="17" name="Номер слайда 4"/>
          <p:cNvSpPr txBox="1">
            <a:spLocks noChangeAspect="1"/>
          </p:cNvSpPr>
          <p:nvPr userDrawn="1"/>
        </p:nvSpPr>
        <p:spPr>
          <a:xfrm>
            <a:off x="10317466" y="6875532"/>
            <a:ext cx="379301" cy="380314"/>
          </a:xfrm>
          <a:prstGeom prst="rect">
            <a:avLst/>
          </a:prstGeom>
          <a:solidFill>
            <a:srgbClr val="00A6B5"/>
          </a:solidFill>
        </p:spPr>
        <p:txBody>
          <a:bodyPr vert="horz" lIns="104249" tIns="52127" rIns="104249" bIns="52127" rtlCol="0" anchor="ctr"/>
          <a:lstStyle>
            <a:defPPr>
              <a:defRPr lang="ru-RU"/>
            </a:defPPr>
            <a:lvl1pPr marL="0" algn="r" defTabSz="1042493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21247" algn="l" defTabSz="1042493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493" algn="l" defTabSz="1042493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3741" algn="l" defTabSz="1042493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4989" algn="l" defTabSz="1042493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6235" algn="l" defTabSz="1042493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7483" algn="l" defTabSz="1042493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48729" algn="l" defTabSz="1042493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69976" algn="l" defTabSz="1042493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3E22DE-7C30-4166-84B9-9CE27C6686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28"/>
          <p:cNvSpPr>
            <a:spLocks noGrp="1"/>
          </p:cNvSpPr>
          <p:nvPr>
            <p:ph type="body" sz="quarter" idx="21" hasCustomPrompt="1"/>
          </p:nvPr>
        </p:nvSpPr>
        <p:spPr>
          <a:xfrm>
            <a:off x="294138" y="684344"/>
            <a:ext cx="9599867" cy="5668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16273" marR="0" indent="-416273" algn="l" defTabSz="10424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10000"/>
              <a:buFont typeface="Helvetica LT Std" pitchFamily="34" charset="0"/>
              <a:buNone/>
              <a:tabLst/>
              <a:defRPr kumimoji="0" lang="ru-RU" sz="3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Helvetica LT Std" pitchFamily="34" charset="0"/>
              </a:defRPr>
            </a:lvl1pPr>
          </a:lstStyle>
          <a:p>
            <a:pPr marL="416273" marR="0" lvl="0" indent="-416273" algn="l" defTabSz="10424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10000"/>
              <a:buFont typeface="Helvetica LT Std" pitchFamily="34" charset="0"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Название слайда</a:t>
            </a:r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-6334" y="324973"/>
            <a:ext cx="166149" cy="9009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123B7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4993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ная информа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1586" y="0"/>
            <a:ext cx="10691813" cy="7559676"/>
          </a:xfrm>
          <a:prstGeom prst="rect">
            <a:avLst/>
          </a:prstGeom>
          <a:solidFill>
            <a:srgbClr val="00A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/>
          </a:p>
        </p:txBody>
      </p:sp>
      <p:pic>
        <p:nvPicPr>
          <p:cNvPr id="4" name="Picture 3" descr="C:\Users\Rom\Projects\Maykor\Рабочее\Презентации\_dev\2014-05_Soc-econ-region\elements\Logo_main_white_bi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480" y="1714897"/>
            <a:ext cx="3986213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Текст 5"/>
          <p:cNvSpPr>
            <a:spLocks noGrp="1"/>
          </p:cNvSpPr>
          <p:nvPr>
            <p:ph type="body" sz="quarter" idx="10" hasCustomPrompt="1"/>
          </p:nvPr>
        </p:nvSpPr>
        <p:spPr>
          <a:xfrm>
            <a:off x="1586" y="3369189"/>
            <a:ext cx="10698102" cy="28575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2000"/>
              </a:lnSpc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 smtClean="0"/>
              <a:t>ЕДИНЫЙ КОНТАКТ-ЦЕНТР:</a:t>
            </a:r>
          </a:p>
        </p:txBody>
      </p:sp>
      <p:sp>
        <p:nvSpPr>
          <p:cNvPr id="9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586" y="3620818"/>
            <a:ext cx="10698102" cy="52976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2000"/>
              </a:lnSpc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 smtClean="0"/>
              <a:t>8 800 100 44 77</a:t>
            </a:r>
          </a:p>
        </p:txBody>
      </p:sp>
      <p:sp>
        <p:nvSpPr>
          <p:cNvPr id="10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1586" y="4283591"/>
            <a:ext cx="10698102" cy="156061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2000"/>
              </a:lnSpc>
              <a:buNone/>
              <a:defRPr sz="180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 smtClean="0"/>
              <a:t>ЦЕНТРАЛЬНЫЙ ОФИС:</a:t>
            </a:r>
          </a:p>
          <a:p>
            <a:pPr lvl="0"/>
            <a:r>
              <a:rPr lang="ru-RU" dirty="0" smtClean="0"/>
              <a:t>117246, Москва, Научный проезд, 19</a:t>
            </a:r>
          </a:p>
          <a:p>
            <a:pPr lvl="0"/>
            <a:r>
              <a:rPr lang="ru-RU" dirty="0" smtClean="0"/>
              <a:t>+7 (495) 787 45 00   /   INFO@MAYKOR.COM</a:t>
            </a:r>
          </a:p>
          <a:p>
            <a:pPr lvl="0"/>
            <a:endParaRPr lang="ru-RU" dirty="0" smtClean="0"/>
          </a:p>
          <a:p>
            <a:pPr lvl="0"/>
            <a:r>
              <a:rPr lang="en-US" dirty="0" smtClean="0"/>
              <a:t>www.MAYKOR.COM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14650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блон титульного ли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pic>
        <p:nvPicPr>
          <p:cNvPr id="3" name="Picture 2" descr="C:\Users\Rom\Projects\Maykor\Рабочее\Презентации\_elements\Logos_raitings\Logos_ratings-09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0" y="249485"/>
            <a:ext cx="1620837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57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04: Общая">
    <p:bg>
      <p:bgPr>
        <a:blipFill dpi="0" rotWithShape="1">
          <a:blip r:embed="rId2">
            <a:lum/>
          </a:blip>
          <a:srcRect/>
          <a:tile tx="-1625600" ty="-15240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ПРИМЕР ОБЛОЖКИ</a:t>
            </a:r>
            <a:endParaRPr lang="ru-RU" dirty="0"/>
          </a:p>
        </p:txBody>
      </p:sp>
      <p:pic>
        <p:nvPicPr>
          <p:cNvPr id="3" name="Picture 2" descr="C:\Users\Rom\Projects\Maykor\Рабочее\Презентации\_elements\Logos_raitings\Logos_ratings-0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046" y="249485"/>
            <a:ext cx="1620838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364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9891207" y="6843682"/>
            <a:ext cx="395317" cy="395317"/>
          </a:xfrm>
          <a:prstGeom prst="ellipse">
            <a:avLst/>
          </a:prstGeom>
          <a:solidFill>
            <a:srgbClr val="C0CCD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814637" y="6947920"/>
            <a:ext cx="7019925" cy="2031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80000"/>
              </a:lnSpc>
            </a:pPr>
            <a:r>
              <a:rPr lang="ru-RU" sz="900" cap="all" baseline="0" dirty="0" smtClean="0">
                <a:solidFill>
                  <a:srgbClr val="C0CCD3"/>
                </a:solidFill>
              </a:rPr>
              <a:t>Что такое </a:t>
            </a:r>
            <a:r>
              <a:rPr lang="en-US" sz="900" cap="all" baseline="0" dirty="0" smtClean="0">
                <a:solidFill>
                  <a:srgbClr val="C0CCD3"/>
                </a:solidFill>
              </a:rPr>
              <a:t>Python </a:t>
            </a:r>
            <a:r>
              <a:rPr lang="ru-RU" sz="900" cap="all" baseline="0" dirty="0" smtClean="0">
                <a:solidFill>
                  <a:srgbClr val="C0CCD3"/>
                </a:solidFill>
              </a:rPr>
              <a:t>и зачем он нам нужен?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835993" y="6932070"/>
            <a:ext cx="515302" cy="2400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fld id="{BB8262E8-61CD-4F5C-9381-561334C7FAB7}" type="slidenum">
              <a:rPr lang="ru-RU" sz="1200" cap="all" baseline="0" smtClean="0">
                <a:solidFill>
                  <a:schemeClr val="bg1"/>
                </a:solidFill>
              </a:rPr>
              <a:pPr algn="ctr">
                <a:lnSpc>
                  <a:spcPct val="80000"/>
                </a:lnSpc>
              </a:pPr>
              <a:t>‹#›</a:t>
            </a:fld>
            <a:endParaRPr lang="ru-RU" sz="1200" cap="all" baseline="0" dirty="0" smtClean="0">
              <a:solidFill>
                <a:schemeClr val="bg1"/>
              </a:solidFill>
            </a:endParaRPr>
          </a:p>
        </p:txBody>
      </p:sp>
      <p:pic>
        <p:nvPicPr>
          <p:cNvPr id="2053" name="Picture 5" descr="C:\Users\Rom\Projects\Maykor\Рабочее\Презентации\_dev\2014-05_Soc-econ-region\elements\Logo_main_color_small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61" y="6737779"/>
            <a:ext cx="1773238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Заголовок 3"/>
          <p:cNvSpPr>
            <a:spLocks noGrp="1"/>
          </p:cNvSpPr>
          <p:nvPr>
            <p:ph type="title"/>
          </p:nvPr>
        </p:nvSpPr>
        <p:spPr>
          <a:xfrm>
            <a:off x="907171" y="367199"/>
            <a:ext cx="9379354" cy="984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smtClean="0"/>
              <a:t>Заголовок слайда</a:t>
            </a:r>
            <a:br>
              <a:rPr lang="ru-RU" dirty="0" smtClean="0"/>
            </a:br>
            <a:r>
              <a:rPr lang="ru-RU" dirty="0" smtClean="0"/>
              <a:t>максимум в две строки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883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650" r:id="rId2"/>
    <p:sldLayoutId id="2147483722" r:id="rId3"/>
    <p:sldLayoutId id="2147483723" r:id="rId4"/>
    <p:sldLayoutId id="2147483792" r:id="rId5"/>
    <p:sldLayoutId id="2147483794" r:id="rId6"/>
  </p:sldLayoutIdLst>
  <p:timing>
    <p:tnLst>
      <p:par>
        <p:cTn id="1" dur="indefinite" restart="never" nodeType="tmRoot"/>
      </p:par>
    </p:tnLst>
  </p:timing>
  <p:txStyles>
    <p:titleStyle>
      <a:lvl1pPr algn="l" defTabSz="1024585" rtl="0" eaLnBrk="1" latinLnBrk="0" hangingPunct="1">
        <a:lnSpc>
          <a:spcPct val="82000"/>
        </a:lnSpc>
        <a:spcBef>
          <a:spcPct val="0"/>
        </a:spcBef>
        <a:buNone/>
        <a:defRPr lang="ru-RU" sz="3800" kern="1200" baseline="0" dirty="0">
          <a:solidFill>
            <a:srgbClr val="00ACBD"/>
          </a:solidFill>
          <a:latin typeface="+mj-lt"/>
          <a:ea typeface="+mj-ea"/>
          <a:cs typeface="+mj-cs"/>
        </a:defRPr>
      </a:lvl1pPr>
    </p:titleStyle>
    <p:bodyStyle>
      <a:lvl1pPr marL="384219" indent="-384219" algn="l" defTabSz="102458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2475" indent="-320183" algn="l" defTabSz="1024585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732" indent="-256146" algn="l" defTabSz="10245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93024" indent="-256146" algn="l" defTabSz="102458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05317" indent="-256146" algn="l" defTabSz="102458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17609" indent="-256146" algn="l" defTabSz="10245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9902" indent="-256146" algn="l" defTabSz="10245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2195" indent="-256146" algn="l" defTabSz="10245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487" indent="-256146" algn="l" defTabSz="10245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245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2293" algn="l" defTabSz="10245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4585" algn="l" defTabSz="10245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878" algn="l" defTabSz="10245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9170" algn="l" defTabSz="10245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61463" algn="l" defTabSz="10245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3756" algn="l" defTabSz="10245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6048" algn="l" defTabSz="10245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341" algn="l" defTabSz="10245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47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углом 4"/>
          <p:cNvSpPr/>
          <p:nvPr/>
        </p:nvSpPr>
        <p:spPr>
          <a:xfrm>
            <a:off x="1586" y="5403056"/>
            <a:ext cx="10691813" cy="2156620"/>
          </a:xfrm>
          <a:prstGeom prst="snip1Rect">
            <a:avLst>
              <a:gd name="adj" fmla="val 35252"/>
            </a:avLst>
          </a:prstGeom>
          <a:solidFill>
            <a:srgbClr val="00A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/>
          </a:p>
        </p:txBody>
      </p:sp>
      <p:pic>
        <p:nvPicPr>
          <p:cNvPr id="4099" name="Picture 3" descr="C:\Users\Rom\Projects\Maykor\Рабочее\Презентации\_dev\2014-05_Soc-econ-region\elements\Logo_main_white_bi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" y="5886847"/>
            <a:ext cx="3986213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838692" y="5681663"/>
            <a:ext cx="5044780" cy="1570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smtClean="0"/>
              <a:t>Заголовок титульного листа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656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79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10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86" y="5624540"/>
            <a:ext cx="10691813" cy="1935136"/>
          </a:xfrm>
          <a:prstGeom prst="rect">
            <a:avLst/>
          </a:prstGeom>
          <a:solidFill>
            <a:srgbClr val="00A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156031" y="6138863"/>
            <a:ext cx="107157" cy="914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Users\Rom\Projects\Maykor\Рабочее\Презентации\_dev\2014-05_Soc-econ-region\elements\Logo_main_white_bi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48" y="5997409"/>
            <a:ext cx="3986212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Заголовок 6"/>
          <p:cNvSpPr>
            <a:spLocks noGrp="1"/>
          </p:cNvSpPr>
          <p:nvPr>
            <p:ph type="title"/>
          </p:nvPr>
        </p:nvSpPr>
        <p:spPr>
          <a:xfrm>
            <a:off x="4593431" y="6062662"/>
            <a:ext cx="5346700" cy="10458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2000"/>
              </a:lnSpc>
            </a:pPr>
            <a:r>
              <a:rPr lang="ru-RU" sz="2200" dirty="0" smtClean="0">
                <a:solidFill>
                  <a:schemeClr val="bg1"/>
                </a:solidFill>
              </a:rPr>
              <a:t>Заголовок обложки раздела</a:t>
            </a:r>
            <a:br>
              <a:rPr lang="ru-RU" sz="2200" dirty="0" smtClean="0">
                <a:solidFill>
                  <a:schemeClr val="bg1"/>
                </a:solidFill>
              </a:rPr>
            </a:br>
            <a:r>
              <a:rPr lang="ru-RU" sz="2200" dirty="0" smtClean="0">
                <a:solidFill>
                  <a:schemeClr val="bg1"/>
                </a:solidFill>
              </a:rPr>
              <a:t>(страница-разделитель)</a:t>
            </a:r>
            <a:endParaRPr lang="ru-RU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88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98" r:id="rId2"/>
    <p:sldLayoutId id="2147483776" r:id="rId3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2000"/>
        </a:lnSpc>
        <a:spcBef>
          <a:spcPct val="0"/>
        </a:spcBef>
        <a:buNone/>
        <a:defRPr sz="22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86" y="5624540"/>
            <a:ext cx="10691813" cy="1935136"/>
          </a:xfrm>
          <a:prstGeom prst="rect">
            <a:avLst/>
          </a:prstGeom>
          <a:solidFill>
            <a:srgbClr val="00A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156031" y="6138863"/>
            <a:ext cx="107157" cy="914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Users\Rom\Projects\Maykor\Рабочее\Презентации\_dev\2014-05_Soc-econ-region\elements\Logo_main_white_bi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48" y="5997409"/>
            <a:ext cx="3986212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Заголовок 6"/>
          <p:cNvSpPr>
            <a:spLocks noGrp="1"/>
          </p:cNvSpPr>
          <p:nvPr>
            <p:ph type="title"/>
          </p:nvPr>
        </p:nvSpPr>
        <p:spPr>
          <a:xfrm>
            <a:off x="4593431" y="6062662"/>
            <a:ext cx="5346700" cy="10458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2000"/>
              </a:lnSpc>
            </a:pPr>
            <a:r>
              <a:rPr lang="ru-RU" sz="2200" dirty="0" smtClean="0">
                <a:solidFill>
                  <a:schemeClr val="bg1"/>
                </a:solidFill>
              </a:rPr>
              <a:t>Заголовок обложки раздела</a:t>
            </a:r>
            <a:br>
              <a:rPr lang="ru-RU" sz="2200" dirty="0" smtClean="0">
                <a:solidFill>
                  <a:schemeClr val="bg1"/>
                </a:solidFill>
              </a:rPr>
            </a:br>
            <a:r>
              <a:rPr lang="ru-RU" sz="2200" dirty="0" smtClean="0">
                <a:solidFill>
                  <a:schemeClr val="bg1"/>
                </a:solidFill>
              </a:rPr>
              <a:t>(страница-разделитель)</a:t>
            </a:r>
            <a:endParaRPr lang="ru-RU" sz="2200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с двумя скругленными соседними углами 6"/>
          <p:cNvSpPr/>
          <p:nvPr/>
        </p:nvSpPr>
        <p:spPr>
          <a:xfrm rot="16200000">
            <a:off x="7904847" y="-340629"/>
            <a:ext cx="1570010" cy="4007096"/>
          </a:xfrm>
          <a:prstGeom prst="round2SameRect">
            <a:avLst>
              <a:gd name="adj1" fmla="val 7550"/>
              <a:gd name="adj2" fmla="val 0"/>
            </a:avLst>
          </a:prstGeom>
          <a:solidFill>
            <a:srgbClr val="00A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686304" y="877915"/>
            <a:ext cx="3648273" cy="1570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Короткий 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380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2000"/>
        </a:lnSpc>
        <a:spcBef>
          <a:spcPct val="0"/>
        </a:spcBef>
        <a:buNone/>
        <a:defRPr sz="22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r" defTabSz="914400" rtl="0" eaLnBrk="1" latinLnBrk="0" hangingPunct="1">
        <a:lnSpc>
          <a:spcPct val="92000"/>
        </a:lnSpc>
        <a:spcBef>
          <a:spcPts val="0"/>
        </a:spcBef>
        <a:buFont typeface="Arial" panose="020B0604020202020204" pitchFamily="34" charset="0"/>
        <a:buNone/>
        <a:defRPr sz="22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углом 4"/>
          <p:cNvSpPr/>
          <p:nvPr/>
        </p:nvSpPr>
        <p:spPr>
          <a:xfrm>
            <a:off x="1586" y="5403056"/>
            <a:ext cx="10691813" cy="2156620"/>
          </a:xfrm>
          <a:prstGeom prst="snip1Rect">
            <a:avLst>
              <a:gd name="adj" fmla="val 35252"/>
            </a:avLst>
          </a:prstGeom>
          <a:solidFill>
            <a:srgbClr val="00A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prstClr val="white"/>
              </a:solidFill>
            </a:endParaRPr>
          </a:p>
        </p:txBody>
      </p:sp>
      <p:pic>
        <p:nvPicPr>
          <p:cNvPr id="4099" name="Picture 3" descr="C:\Users\Rom\Projects\Maykor\Рабочее\Презентации\_dev\2014-05_Soc-econ-region\elements\Logo_main_white_bi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" y="5886847"/>
            <a:ext cx="3986213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838692" y="5681663"/>
            <a:ext cx="5044780" cy="1570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smtClean="0"/>
              <a:t>Заголовок титульного листа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482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10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углом 4"/>
          <p:cNvSpPr/>
          <p:nvPr/>
        </p:nvSpPr>
        <p:spPr>
          <a:xfrm>
            <a:off x="1586" y="5403056"/>
            <a:ext cx="10691813" cy="2156620"/>
          </a:xfrm>
          <a:prstGeom prst="snip1Rect">
            <a:avLst>
              <a:gd name="adj" fmla="val 35252"/>
            </a:avLst>
          </a:prstGeom>
          <a:solidFill>
            <a:srgbClr val="00A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prstClr val="white"/>
              </a:solidFill>
            </a:endParaRPr>
          </a:p>
        </p:txBody>
      </p:sp>
      <p:pic>
        <p:nvPicPr>
          <p:cNvPr id="4099" name="Picture 3" descr="C:\Users\Rom\Projects\Maykor\Рабочее\Презентации\_dev\2014-05_Soc-econ-region\elements\Logo_main_white_bi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" y="5886847"/>
            <a:ext cx="3986213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838692" y="5681663"/>
            <a:ext cx="5044780" cy="1570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smtClean="0"/>
              <a:t>Заголовок титульного листа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346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4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10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ftp/python/2.7.13/python-2.7.13.ms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remdem/maykor_python_learn" TargetMode="External"/><Relationship Id="rId4" Type="http://schemas.openxmlformats.org/officeDocument/2006/relationships/hyperlink" Target="https://download.sublimetext.com/Sublime%20Text%20Build%203126%20x64%20Setup.exe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gif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2000" b="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Что такое </a:t>
            </a:r>
            <a:r>
              <a:rPr lang="en-US" sz="2800" dirty="0" smtClean="0"/>
              <a:t>PYTHON </a:t>
            </a:r>
            <a:br>
              <a:rPr lang="en-US" sz="2800" dirty="0" smtClean="0"/>
            </a:br>
            <a:r>
              <a:rPr lang="ru-RU" sz="2800" dirty="0" smtClean="0"/>
              <a:t>и зачем он нужен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6920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ru-RU" dirty="0" smtClean="0"/>
              <a:t>ЕДИНЫЙ КОНТАКТ-ЦЕНТР: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ru-RU" dirty="0" smtClean="0"/>
              <a:t>8 800 100 44 77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ru-RU" dirty="0" smtClean="0"/>
              <a:t>ЦЕНТРАЛЬНЫЙ ОФИС:</a:t>
            </a:r>
          </a:p>
          <a:p>
            <a:pPr lvl="0"/>
            <a:r>
              <a:rPr lang="ru-RU" dirty="0"/>
              <a:t>119602</a:t>
            </a:r>
            <a:r>
              <a:rPr lang="ru-RU" dirty="0" smtClean="0"/>
              <a:t>, Москва, Улица покрышкина, 7</a:t>
            </a:r>
          </a:p>
          <a:p>
            <a:pPr lvl="0"/>
            <a:r>
              <a:rPr lang="ru-RU" dirty="0" smtClean="0"/>
              <a:t>+7 (495) 787 45 00   /   INFO@MAYKOR.COM</a:t>
            </a:r>
          </a:p>
          <a:p>
            <a:pPr lvl="0"/>
            <a:endParaRPr lang="ru-RU" dirty="0" smtClean="0"/>
          </a:p>
          <a:p>
            <a:pPr lvl="0"/>
            <a:r>
              <a:rPr lang="en-US" dirty="0" smtClean="0"/>
              <a:t>www.MAYKOR.COM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3492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История</a:t>
            </a:r>
            <a:r>
              <a:rPr lang="en-US" sz="4000" dirty="0"/>
              <a:t> </a:t>
            </a:r>
            <a:r>
              <a:rPr lang="en-US" sz="4000" dirty="0" smtClean="0"/>
              <a:t>PYTHON</a:t>
            </a: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275116" y="3313216"/>
            <a:ext cx="5910283" cy="2649434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/>
          <a:p>
            <a:pPr>
              <a:spcBef>
                <a:spcPts val="1200"/>
              </a:spcBef>
            </a:pPr>
            <a:r>
              <a:rPr lang="ru-RU" dirty="0"/>
              <a:t>Автор языка Гвидо </a:t>
            </a:r>
            <a:r>
              <a:rPr lang="ru-RU" dirty="0" err="1"/>
              <a:t>ван</a:t>
            </a:r>
            <a:r>
              <a:rPr lang="ru-RU" dirty="0"/>
              <a:t> </a:t>
            </a:r>
            <a:r>
              <a:rPr lang="ru-RU" dirty="0" err="1"/>
              <a:t>Россум</a:t>
            </a:r>
            <a:r>
              <a:rPr lang="ru-RU" dirty="0"/>
              <a:t> назвал язык в честь популярного британского комедийного телешоу 1970-х «Летающий цирк Монти </a:t>
            </a:r>
            <a:r>
              <a:rPr lang="ru-RU" dirty="0" err="1"/>
              <a:t>Пайтона</a:t>
            </a:r>
            <a:r>
              <a:rPr lang="ru-RU" dirty="0" smtClean="0"/>
              <a:t>».</a:t>
            </a:r>
            <a:endParaRPr lang="en-US" dirty="0" smtClean="0"/>
          </a:p>
          <a:p>
            <a:pPr>
              <a:spcBef>
                <a:spcPts val="1200"/>
              </a:spcBef>
            </a:pPr>
            <a:endParaRPr lang="ru-RU" dirty="0"/>
          </a:p>
          <a:p>
            <a:pPr>
              <a:spcBef>
                <a:spcPts val="1200"/>
              </a:spcBef>
            </a:pPr>
            <a:r>
              <a:rPr lang="ru-RU" dirty="0"/>
              <a:t>Впрочем, всё равно название языка чаще </a:t>
            </a:r>
            <a:r>
              <a:rPr lang="ru-RU" dirty="0" smtClean="0"/>
              <a:t>всего связывают </a:t>
            </a:r>
            <a:r>
              <a:rPr lang="ru-RU" dirty="0"/>
              <a:t>именно со змеёй. </a:t>
            </a:r>
          </a:p>
          <a:p>
            <a:pPr algn="r"/>
            <a:r>
              <a:rPr lang="ru-RU" sz="1800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i="1" dirty="0" smtClean="0">
                <a:latin typeface="Times New Roman" pitchFamily="18" charset="0"/>
                <a:cs typeface="Times New Roman" pitchFamily="18" charset="0"/>
              </a:rPr>
            </a:b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ru-RU" sz="2400" i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743002" y="2187521"/>
            <a:ext cx="2736000" cy="2880000"/>
          </a:xfrm>
          <a:prstGeom prst="ellipse">
            <a:avLst/>
          </a:prstGeom>
          <a:blipFill>
            <a:blip r:embed="rId4"/>
            <a:srcRect/>
            <a:stretch>
              <a:fillRect l="-515" t="2014" r="-3433" b="-3451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275117" y="1593306"/>
            <a:ext cx="6418284" cy="9233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674417" y="1828800"/>
            <a:ext cx="5680865" cy="717442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fontAlgn="base">
              <a:defRPr>
                <a:solidFill>
                  <a:srgbClr val="0067AC"/>
                </a:solidFill>
              </a:defRPr>
            </a:lvl1pPr>
          </a:lstStyle>
          <a:p>
            <a:r>
              <a:rPr lang="ru-RU" dirty="0" smtClean="0"/>
              <a:t>ПЕРВАЯ ВЕРСИЯ </a:t>
            </a:r>
            <a:r>
              <a:rPr lang="en-US" dirty="0" smtClean="0"/>
              <a:t>PYTHON </a:t>
            </a:r>
            <a:r>
              <a:rPr lang="ru-RU" dirty="0" smtClean="0"/>
              <a:t>ВЫШЛА В ФЕВРАЛЕ 1991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02051" y="5307298"/>
            <a:ext cx="26733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r"/>
            <a:r>
              <a:rPr lang="ru-RU" sz="1800" b="1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Гвидо </a:t>
            </a:r>
            <a:r>
              <a:rPr lang="ru-RU" sz="1800" b="1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ван</a:t>
            </a:r>
            <a:r>
              <a:rPr lang="ru-RU" sz="1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Россум</a:t>
            </a:r>
            <a:r>
              <a:rPr lang="ru-RU" sz="1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b="1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автор языка </a:t>
            </a:r>
            <a:r>
              <a:rPr lang="en-US" sz="18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sz="18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378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5198" y="354499"/>
            <a:ext cx="9379354" cy="984524"/>
          </a:xfrm>
          <a:noFill/>
          <a:ln w="9525" cap="rnd" cmpd="sng">
            <a:noFill/>
            <a:round/>
          </a:ln>
          <a:effectLst/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r>
              <a:rPr lang="ru-RU" sz="3400" dirty="0" smtClean="0"/>
              <a:t>Технические характеристики </a:t>
            </a:r>
            <a:r>
              <a:rPr lang="en-US" sz="3400" dirty="0" smtClean="0"/>
              <a:t>PYTHON</a:t>
            </a:r>
            <a:endParaRPr lang="ru-RU" sz="32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542292"/>
              </p:ext>
            </p:extLst>
          </p:nvPr>
        </p:nvGraphicFramePr>
        <p:xfrm>
          <a:off x="736597" y="1810720"/>
          <a:ext cx="9182102" cy="4577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3"/>
                <a:gridCol w="5803899"/>
              </a:tblGrid>
              <a:tr h="762897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Характеристика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Значение</a:t>
                      </a:r>
                      <a:endParaRPr lang="ru-RU" sz="2400" dirty="0"/>
                    </a:p>
                  </a:txBody>
                  <a:tcPr anchor="ctr"/>
                </a:tc>
              </a:tr>
              <a:tr h="762897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Версии языка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8900" marR="0" indent="0" algn="l" defTabSz="1024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2.7 и 3.5(6) - две основных версии языка, существующие параллельно</a:t>
                      </a:r>
                      <a:endParaRPr lang="ru-RU" dirty="0"/>
                    </a:p>
                  </a:txBody>
                  <a:tcPr anchor="ctr"/>
                </a:tc>
              </a:tr>
              <a:tr h="762897">
                <a:tc>
                  <a:txBody>
                    <a:bodyPr/>
                    <a:lstStyle/>
                    <a:p>
                      <a:pPr marL="0" algn="ctr" defTabSz="1024585" rtl="0" eaLnBrk="1" latinLnBrk="0" hangingPunct="1"/>
                      <a:r>
                        <a:rPr lang="ru-RU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Платформы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8900" marR="0" indent="0" algn="l" defTabSz="1024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Python 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переносим и работает почти на всех </a:t>
                      </a:r>
                    </a:p>
                    <a:p>
                      <a:pPr marL="88900" marR="0" indent="0" algn="l" defTabSz="1024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известных платформах — от КПК до </a:t>
                      </a:r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мейнфреймов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62897">
                <a:tc>
                  <a:txBody>
                    <a:bodyPr/>
                    <a:lstStyle/>
                    <a:p>
                      <a:pPr marL="0" algn="ctr" defTabSz="1024585" rtl="0" eaLnBrk="1" latinLnBrk="0" hangingPunct="1"/>
                      <a:r>
                        <a:rPr lang="ru-RU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Определение</a:t>
                      </a:r>
                      <a:r>
                        <a:rPr lang="ru-RU" sz="2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данных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8900" marR="0" indent="0" algn="l" defTabSz="1024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Динамическая типизация</a:t>
                      </a:r>
                    </a:p>
                  </a:txBody>
                  <a:tcPr anchor="ctr"/>
                </a:tc>
              </a:tr>
              <a:tr h="762897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Интерпретатор/Компилятор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8900" marR="0" indent="0" algn="l" defTabSz="1024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PYTHON – 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интерпретатор!</a:t>
                      </a:r>
                    </a:p>
                  </a:txBody>
                  <a:tcPr anchor="ctr"/>
                </a:tc>
              </a:tr>
              <a:tr h="762897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Стандартные</a:t>
                      </a:r>
                      <a:r>
                        <a:rPr lang="ru-RU" b="1" baseline="0" dirty="0" smtClean="0"/>
                        <a:t> библиотеки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8900" marR="0" indent="0" algn="l" defTabSz="1024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Большое количество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стандартных библиотек «Из коробки»</a:t>
                      </a:r>
                      <a:endParaRPr lang="ru-RU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6118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Nat_MAYKOR\Материалы с портала\ИКОНКИ-FLAT_\deposit_all_icons_OK4-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4189615"/>
            <a:ext cx="1707801" cy="172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494" y="4175053"/>
            <a:ext cx="1703046" cy="172488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05" y="1683520"/>
            <a:ext cx="1703046" cy="1724880"/>
          </a:xfrm>
          <a:prstGeom prst="rect">
            <a:avLst/>
          </a:prstGeom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931" y="4397425"/>
            <a:ext cx="1280138" cy="1280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930" y="1905897"/>
            <a:ext cx="1280135" cy="128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051299" y="3219900"/>
            <a:ext cx="2702067" cy="55232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89780" tIns="44892" rIns="89780" bIns="44892" anchor="t">
            <a:noAutofit/>
          </a:bodyPr>
          <a:lstStyle>
            <a:lvl1pPr defTabSz="1144588" eaLnBrk="0" hangingPunct="0">
              <a:defRPr sz="2300">
                <a:solidFill>
                  <a:schemeClr val="tx1"/>
                </a:solidFill>
                <a:latin typeface="Myriad Pro" pitchFamily="34" charset="0"/>
                <a:cs typeface="Arial" charset="0"/>
              </a:defRPr>
            </a:lvl1pPr>
            <a:lvl2pPr marL="742950" indent="-285750" defTabSz="1144588" eaLnBrk="0" hangingPunct="0">
              <a:defRPr sz="2300">
                <a:solidFill>
                  <a:schemeClr val="tx1"/>
                </a:solidFill>
                <a:latin typeface="Myriad Pro" pitchFamily="34" charset="0"/>
                <a:cs typeface="Arial" charset="0"/>
              </a:defRPr>
            </a:lvl2pPr>
            <a:lvl3pPr marL="1143000" indent="-228600" defTabSz="1144588" eaLnBrk="0" hangingPunct="0">
              <a:defRPr sz="2300">
                <a:solidFill>
                  <a:schemeClr val="tx1"/>
                </a:solidFill>
                <a:latin typeface="Myriad Pro" pitchFamily="34" charset="0"/>
                <a:cs typeface="Arial" charset="0"/>
              </a:defRPr>
            </a:lvl3pPr>
            <a:lvl4pPr marL="1600200" indent="-228600" defTabSz="1144588" eaLnBrk="0" hangingPunct="0">
              <a:defRPr sz="2300">
                <a:solidFill>
                  <a:schemeClr val="tx1"/>
                </a:solidFill>
                <a:latin typeface="Myriad Pro" pitchFamily="34" charset="0"/>
                <a:cs typeface="Arial" charset="0"/>
              </a:defRPr>
            </a:lvl4pPr>
            <a:lvl5pPr marL="2057400" indent="-228600" defTabSz="1144588" eaLnBrk="0" hangingPunct="0">
              <a:defRPr sz="2300">
                <a:solidFill>
                  <a:schemeClr val="tx1"/>
                </a:solidFill>
                <a:latin typeface="Myriad Pro" pitchFamily="34" charset="0"/>
                <a:cs typeface="Arial" charset="0"/>
              </a:defRPr>
            </a:lvl5pPr>
            <a:lvl6pPr marL="2514600" indent="-228600" defTabSz="11445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Myriad Pro" pitchFamily="34" charset="0"/>
                <a:cs typeface="Arial" charset="0"/>
              </a:defRPr>
            </a:lvl6pPr>
            <a:lvl7pPr marL="2971800" indent="-228600" defTabSz="11445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Myriad Pro" pitchFamily="34" charset="0"/>
                <a:cs typeface="Arial" charset="0"/>
              </a:defRPr>
            </a:lvl7pPr>
            <a:lvl8pPr marL="3429000" indent="-228600" defTabSz="11445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Myriad Pro" pitchFamily="34" charset="0"/>
                <a:cs typeface="Arial" charset="0"/>
              </a:defRPr>
            </a:lvl8pPr>
            <a:lvl9pPr marL="3886200" indent="-228600" defTabSz="11445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Myriad Pro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ru-RU" altLang="ru-RU" sz="1800" dirty="0" smtClean="0">
                <a:latin typeface="+mn-lt"/>
                <a:ea typeface="Microsoft Yi Baiti" panose="03000500000000000000" pitchFamily="66" charset="0"/>
              </a:rPr>
              <a:t>Системное администрирование</a:t>
            </a:r>
            <a:endParaRPr lang="ru-RU" altLang="ru-RU" sz="1800" dirty="0">
              <a:latin typeface="+mn-lt"/>
              <a:ea typeface="Microsoft Yi Baiti" panose="03000500000000000000" pitchFamily="66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12001" y="3219900"/>
            <a:ext cx="2736000" cy="78315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89780" tIns="44892" rIns="89780" bIns="44892" anchor="t">
            <a:noAutofit/>
          </a:bodyPr>
          <a:lstStyle>
            <a:lvl1pPr defTabSz="1144588" eaLnBrk="0" hangingPunct="0">
              <a:defRPr sz="2300">
                <a:solidFill>
                  <a:schemeClr val="tx1"/>
                </a:solidFill>
                <a:latin typeface="Myriad Pro" pitchFamily="34" charset="0"/>
                <a:cs typeface="Arial" charset="0"/>
              </a:defRPr>
            </a:lvl1pPr>
            <a:lvl2pPr marL="742950" indent="-285750" defTabSz="1144588" eaLnBrk="0" hangingPunct="0">
              <a:defRPr sz="2300">
                <a:solidFill>
                  <a:schemeClr val="tx1"/>
                </a:solidFill>
                <a:latin typeface="Myriad Pro" pitchFamily="34" charset="0"/>
                <a:cs typeface="Arial" charset="0"/>
              </a:defRPr>
            </a:lvl2pPr>
            <a:lvl3pPr marL="1143000" indent="-228600" defTabSz="1144588" eaLnBrk="0" hangingPunct="0">
              <a:defRPr sz="2300">
                <a:solidFill>
                  <a:schemeClr val="tx1"/>
                </a:solidFill>
                <a:latin typeface="Myriad Pro" pitchFamily="34" charset="0"/>
                <a:cs typeface="Arial" charset="0"/>
              </a:defRPr>
            </a:lvl3pPr>
            <a:lvl4pPr marL="1600200" indent="-228600" defTabSz="1144588" eaLnBrk="0" hangingPunct="0">
              <a:defRPr sz="2300">
                <a:solidFill>
                  <a:schemeClr val="tx1"/>
                </a:solidFill>
                <a:latin typeface="Myriad Pro" pitchFamily="34" charset="0"/>
                <a:cs typeface="Arial" charset="0"/>
              </a:defRPr>
            </a:lvl4pPr>
            <a:lvl5pPr marL="2057400" indent="-228600" defTabSz="1144588" eaLnBrk="0" hangingPunct="0">
              <a:defRPr sz="2300">
                <a:solidFill>
                  <a:schemeClr val="tx1"/>
                </a:solidFill>
                <a:latin typeface="Myriad Pro" pitchFamily="34" charset="0"/>
                <a:cs typeface="Arial" charset="0"/>
              </a:defRPr>
            </a:lvl5pPr>
            <a:lvl6pPr marL="2514600" indent="-228600" defTabSz="11445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Myriad Pro" pitchFamily="34" charset="0"/>
                <a:cs typeface="Arial" charset="0"/>
              </a:defRPr>
            </a:lvl6pPr>
            <a:lvl7pPr marL="2971800" indent="-228600" defTabSz="11445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Myriad Pro" pitchFamily="34" charset="0"/>
                <a:cs typeface="Arial" charset="0"/>
              </a:defRPr>
            </a:lvl7pPr>
            <a:lvl8pPr marL="3429000" indent="-228600" defTabSz="11445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Myriad Pro" pitchFamily="34" charset="0"/>
                <a:cs typeface="Arial" charset="0"/>
              </a:defRPr>
            </a:lvl8pPr>
            <a:lvl9pPr marL="3886200" indent="-228600" defTabSz="11445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Myriad Pro" pitchFamily="34" charset="0"/>
                <a:cs typeface="Arial" charset="0"/>
              </a:defRPr>
            </a:lvl9pPr>
          </a:lstStyle>
          <a:p>
            <a:pPr lvl="0" algn="ctr" defTabSz="1024585" eaLnBrk="1" hangingPunct="1"/>
            <a:r>
              <a:rPr lang="ru-RU" altLang="ru-RU" sz="1800" dirty="0">
                <a:latin typeface="Calibri"/>
                <a:cs typeface="+mn-cs"/>
              </a:rPr>
              <a:t>Встроенные системы </a:t>
            </a:r>
            <a:r>
              <a:rPr lang="ru-RU" altLang="ru-RU" sz="1800" dirty="0" smtClean="0">
                <a:latin typeface="Calibri"/>
                <a:cs typeface="+mn-cs"/>
              </a:rPr>
              <a:t>(</a:t>
            </a:r>
            <a:r>
              <a:rPr lang="ru-RU" altLang="ru-RU" sz="1800" dirty="0" err="1" smtClean="0">
                <a:latin typeface="Calibri"/>
                <a:cs typeface="+mn-cs"/>
              </a:rPr>
              <a:t>Raspberry</a:t>
            </a:r>
            <a:r>
              <a:rPr lang="ru-RU" altLang="ru-RU" sz="1800" dirty="0" smtClean="0">
                <a:latin typeface="Calibri"/>
                <a:cs typeface="+mn-cs"/>
              </a:rPr>
              <a:t> </a:t>
            </a:r>
            <a:r>
              <a:rPr lang="ru-RU" altLang="ru-RU" sz="1800" dirty="0">
                <a:latin typeface="Calibri"/>
                <a:cs typeface="+mn-cs"/>
              </a:rPr>
              <a:t>PI, </a:t>
            </a:r>
            <a:r>
              <a:rPr lang="ru-RU" altLang="ru-RU" sz="1800" dirty="0" smtClean="0">
                <a:latin typeface="Calibri"/>
                <a:cs typeface="+mn-cs"/>
              </a:rPr>
              <a:t>IOT)</a:t>
            </a:r>
            <a:endParaRPr lang="ru-RU" altLang="ru-RU" sz="1800" dirty="0">
              <a:latin typeface="Calibri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936490" y="3219900"/>
            <a:ext cx="2719739" cy="55232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89780" tIns="44892" rIns="89780" bIns="44892" anchor="t">
            <a:noAutofit/>
          </a:bodyPr>
          <a:lstStyle>
            <a:lvl1pPr defTabSz="1144588" eaLnBrk="0" hangingPunct="0">
              <a:defRPr sz="2300">
                <a:solidFill>
                  <a:schemeClr val="tx1"/>
                </a:solidFill>
                <a:latin typeface="Myriad Pro" pitchFamily="34" charset="0"/>
                <a:cs typeface="Arial" charset="0"/>
              </a:defRPr>
            </a:lvl1pPr>
            <a:lvl2pPr marL="742950" indent="-285750" defTabSz="1144588" eaLnBrk="0" hangingPunct="0">
              <a:defRPr sz="2300">
                <a:solidFill>
                  <a:schemeClr val="tx1"/>
                </a:solidFill>
                <a:latin typeface="Myriad Pro" pitchFamily="34" charset="0"/>
                <a:cs typeface="Arial" charset="0"/>
              </a:defRPr>
            </a:lvl2pPr>
            <a:lvl3pPr marL="1143000" indent="-228600" defTabSz="1144588" eaLnBrk="0" hangingPunct="0">
              <a:defRPr sz="2300">
                <a:solidFill>
                  <a:schemeClr val="tx1"/>
                </a:solidFill>
                <a:latin typeface="Myriad Pro" pitchFamily="34" charset="0"/>
                <a:cs typeface="Arial" charset="0"/>
              </a:defRPr>
            </a:lvl3pPr>
            <a:lvl4pPr marL="1600200" indent="-228600" defTabSz="1144588" eaLnBrk="0" hangingPunct="0">
              <a:defRPr sz="2300">
                <a:solidFill>
                  <a:schemeClr val="tx1"/>
                </a:solidFill>
                <a:latin typeface="Myriad Pro" pitchFamily="34" charset="0"/>
                <a:cs typeface="Arial" charset="0"/>
              </a:defRPr>
            </a:lvl4pPr>
            <a:lvl5pPr marL="2057400" indent="-228600" defTabSz="1144588" eaLnBrk="0" hangingPunct="0">
              <a:defRPr sz="2300">
                <a:solidFill>
                  <a:schemeClr val="tx1"/>
                </a:solidFill>
                <a:latin typeface="Myriad Pro" pitchFamily="34" charset="0"/>
                <a:cs typeface="Arial" charset="0"/>
              </a:defRPr>
            </a:lvl5pPr>
            <a:lvl6pPr marL="2514600" indent="-228600" defTabSz="11445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Myriad Pro" pitchFamily="34" charset="0"/>
                <a:cs typeface="Arial" charset="0"/>
              </a:defRPr>
            </a:lvl6pPr>
            <a:lvl7pPr marL="2971800" indent="-228600" defTabSz="11445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Myriad Pro" pitchFamily="34" charset="0"/>
                <a:cs typeface="Arial" charset="0"/>
              </a:defRPr>
            </a:lvl7pPr>
            <a:lvl8pPr marL="3429000" indent="-228600" defTabSz="11445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Myriad Pro" pitchFamily="34" charset="0"/>
                <a:cs typeface="Arial" charset="0"/>
              </a:defRPr>
            </a:lvl8pPr>
            <a:lvl9pPr marL="3886200" indent="-228600" defTabSz="11445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Myriad Pro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ru-RU" sz="1800" dirty="0" smtClean="0">
                <a:latin typeface="+mn-lt"/>
              </a:rPr>
              <a:t>Web-</a:t>
            </a:r>
            <a:r>
              <a:rPr lang="ru-RU" altLang="ru-RU" sz="1800" dirty="0" smtClean="0">
                <a:latin typeface="+mn-lt"/>
              </a:rPr>
              <a:t>разработка</a:t>
            </a:r>
            <a:endParaRPr lang="ru-RU" altLang="ru-RU" sz="1800" dirty="0"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226301" y="5748987"/>
            <a:ext cx="2561242" cy="55399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lvl="0" algn="ctr"/>
            <a:r>
              <a:rPr lang="ru-RU" altLang="ru-RU" sz="1800" dirty="0" smtClean="0"/>
              <a:t>Обучение</a:t>
            </a:r>
            <a:endParaRPr lang="ru-RU" altLang="ru-RU" sz="1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43580" y="5748987"/>
            <a:ext cx="2806700" cy="55399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lvl="0" algn="ctr"/>
            <a:r>
              <a:rPr lang="ru-RU" altLang="ru-RU" sz="1800" dirty="0" smtClean="0"/>
              <a:t>Прикладное ПО, игры</a:t>
            </a:r>
            <a:endParaRPr lang="ru-RU" altLang="ru-RU" sz="18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946667" y="5748987"/>
            <a:ext cx="2806700" cy="55399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lvl="0" algn="ctr"/>
            <a:r>
              <a:rPr lang="ru-RU" altLang="ru-RU" sz="1800" dirty="0" smtClean="0"/>
              <a:t>Научные исследования</a:t>
            </a:r>
            <a:endParaRPr lang="ru-RU" altLang="ru-RU" sz="1800" dirty="0"/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931" y="1905893"/>
            <a:ext cx="1280135" cy="128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49" y="1905898"/>
            <a:ext cx="1280136" cy="128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97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73" y="4125922"/>
            <a:ext cx="2305050" cy="2238375"/>
          </a:xfrm>
          <a:prstGeom prst="rect">
            <a:avLst/>
          </a:prstGeom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5124091" y="1497361"/>
            <a:ext cx="0" cy="5257122"/>
          </a:xfrm>
          <a:prstGeom prst="line">
            <a:avLst/>
          </a:prstGeom>
          <a:ln w="158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 и недостатки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40841" y="2533649"/>
            <a:ext cx="39829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dirty="0"/>
              <a:t>Читаемый код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dirty="0"/>
              <a:t>Библиотеки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dirty="0" err="1"/>
              <a:t>Портируемость</a:t>
            </a:r>
            <a:endParaRPr lang="ru-RU" dirty="0"/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dirty="0"/>
              <a:t>Скорость разработки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21229" y="1610322"/>
            <a:ext cx="5973455" cy="9233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Текст 3"/>
          <p:cNvSpPr txBox="1">
            <a:spLocks/>
          </p:cNvSpPr>
          <p:nvPr/>
        </p:nvSpPr>
        <p:spPr>
          <a:xfrm>
            <a:off x="510018" y="1600798"/>
            <a:ext cx="6923007" cy="923327"/>
          </a:xfrm>
          <a:prstGeom prst="rect">
            <a:avLst/>
          </a:prstGeom>
        </p:spPr>
        <p:txBody>
          <a:bodyPr anchor="ctr"/>
          <a:lstStyle>
            <a:lvl1pPr marL="0" marR="0" indent="0" algn="l" defTabSz="1024585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0067AC"/>
                </a:solidFill>
              </a:defRPr>
            </a:lvl1pPr>
          </a:lstStyle>
          <a:p>
            <a:pPr lvl="0"/>
            <a:r>
              <a:rPr lang="ru-RU" dirty="0" smtClean="0"/>
              <a:t>«Плюсы» </a:t>
            </a:r>
            <a:r>
              <a:rPr lang="en-US" dirty="0" smtClean="0"/>
              <a:t>PYTHON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rgbClr val="0067AC"/>
              </a:solidFill>
              <a:effectLst/>
              <a:uLnTx/>
              <a:uFillTx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604654" y="4310649"/>
            <a:ext cx="476250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dirty="0" smtClean="0"/>
              <a:t>Низкая скорость </a:t>
            </a:r>
            <a:r>
              <a:rPr lang="ru-RU" dirty="0"/>
              <a:t>исполнения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ru-RU" dirty="0" smtClean="0"/>
              <a:t>Все недостатки языка-интерпретатора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23758" y="5653236"/>
            <a:ext cx="6084790" cy="9233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3"/>
          <p:cNvSpPr txBox="1">
            <a:spLocks/>
          </p:cNvSpPr>
          <p:nvPr/>
        </p:nvSpPr>
        <p:spPr>
          <a:xfrm>
            <a:off x="4848045" y="5643712"/>
            <a:ext cx="5296619" cy="923327"/>
          </a:xfrm>
          <a:prstGeom prst="rect">
            <a:avLst/>
          </a:prstGeom>
        </p:spPr>
        <p:txBody>
          <a:bodyPr anchor="ctr"/>
          <a:lstStyle>
            <a:lvl1pPr marL="0" marR="0" indent="0" algn="l" defTabSz="1024585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0067AC"/>
                </a:solidFill>
              </a:defRPr>
            </a:lvl1pPr>
          </a:lstStyle>
          <a:p>
            <a:pPr lvl="0" algn="r"/>
            <a:r>
              <a:rPr lang="ru-RU" dirty="0" smtClean="0"/>
              <a:t>«Минусы</a:t>
            </a:r>
            <a:r>
              <a:rPr lang="ru-RU" dirty="0"/>
              <a:t>» </a:t>
            </a:r>
            <a:r>
              <a:rPr lang="en-US" dirty="0" smtClean="0"/>
              <a:t>PYTHON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353" y="2388879"/>
            <a:ext cx="2084451" cy="173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1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Экосистема </a:t>
            </a:r>
            <a:r>
              <a:rPr lang="en-US" sz="4000" dirty="0"/>
              <a:t>Python. Open Source</a:t>
            </a:r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738271"/>
            <a:ext cx="352425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1733384"/>
            <a:ext cx="6440557" cy="739472"/>
          </a:xfrm>
          <a:prstGeom prst="rect">
            <a:avLst/>
          </a:prstGeom>
          <a:solidFill>
            <a:srgbClr val="60A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2719346"/>
            <a:ext cx="6933537" cy="739472"/>
          </a:xfrm>
          <a:prstGeom prst="rect">
            <a:avLst/>
          </a:prstGeom>
          <a:solidFill>
            <a:srgbClr val="2CA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3721210"/>
            <a:ext cx="7442421" cy="739472"/>
          </a:xfrm>
          <a:prstGeom prst="rect">
            <a:avLst/>
          </a:prstGeom>
          <a:solidFill>
            <a:srgbClr val="009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4707172"/>
            <a:ext cx="6933537" cy="739472"/>
          </a:xfrm>
          <a:prstGeom prst="rect">
            <a:avLst/>
          </a:prstGeom>
          <a:solidFill>
            <a:srgbClr val="008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5701085"/>
            <a:ext cx="6440557" cy="739472"/>
          </a:xfrm>
          <a:prstGeom prst="rect">
            <a:avLst/>
          </a:prstGeom>
          <a:solidFill>
            <a:srgbClr val="0067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Текст 8"/>
          <p:cNvSpPr txBox="1">
            <a:spLocks/>
          </p:cNvSpPr>
          <p:nvPr/>
        </p:nvSpPr>
        <p:spPr>
          <a:xfrm>
            <a:off x="644055" y="1733384"/>
            <a:ext cx="5371841" cy="739471"/>
          </a:xfrm>
          <a:prstGeom prst="rect">
            <a:avLst/>
          </a:prstGeom>
        </p:spPr>
        <p:txBody>
          <a:bodyPr anchor="ctr"/>
          <a:lstStyle>
            <a:lvl1pPr marL="0" indent="0" algn="r" defTabSz="1024585" rtl="0" eaLnBrk="1" latinLnBrk="0" hangingPunct="1">
              <a:lnSpc>
                <a:spcPct val="9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2292" indent="0" algn="r" defTabSz="1024585" rtl="0" eaLnBrk="1" latinLnBrk="0" hangingPunct="1">
              <a:lnSpc>
                <a:spcPct val="9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24586" indent="0" algn="r" defTabSz="1024585" rtl="0" eaLnBrk="1" latinLnBrk="0" hangingPunct="1">
              <a:lnSpc>
                <a:spcPct val="9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536878" indent="0" algn="r" defTabSz="1024585" rtl="0" eaLnBrk="1" latinLnBrk="0" hangingPunct="1">
              <a:lnSpc>
                <a:spcPct val="9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49171" indent="0" algn="r" defTabSz="1024585" rtl="0" eaLnBrk="1" latinLnBrk="0" hangingPunct="1">
              <a:lnSpc>
                <a:spcPct val="9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817609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29902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2195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487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Какую ОС выбрать ? А надо выбирать ?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6015897" y="1677613"/>
            <a:ext cx="849320" cy="851014"/>
            <a:chOff x="7195930" y="1677613"/>
            <a:chExt cx="849320" cy="851014"/>
          </a:xfrm>
        </p:grpSpPr>
        <p:sp>
          <p:nvSpPr>
            <p:cNvPr id="12" name="Овал 11"/>
            <p:cNvSpPr/>
            <p:nvPr/>
          </p:nvSpPr>
          <p:spPr>
            <a:xfrm>
              <a:off x="7195930" y="1677613"/>
              <a:ext cx="849320" cy="851014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7251590" y="1733384"/>
              <a:ext cx="738000" cy="739472"/>
            </a:xfrm>
            <a:prstGeom prst="ellipse">
              <a:avLst/>
            </a:prstGeom>
            <a:solidFill>
              <a:srgbClr val="60AF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6508877" y="2663575"/>
            <a:ext cx="849320" cy="851014"/>
            <a:chOff x="7427987" y="2663575"/>
            <a:chExt cx="849320" cy="851014"/>
          </a:xfrm>
        </p:grpSpPr>
        <p:sp>
          <p:nvSpPr>
            <p:cNvPr id="15" name="Овал 14"/>
            <p:cNvSpPr/>
            <p:nvPr/>
          </p:nvSpPr>
          <p:spPr>
            <a:xfrm>
              <a:off x="7427987" y="2663575"/>
              <a:ext cx="849320" cy="851014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7483647" y="2719346"/>
              <a:ext cx="738000" cy="739472"/>
            </a:xfrm>
            <a:prstGeom prst="ellipse">
              <a:avLst/>
            </a:prstGeom>
            <a:solidFill>
              <a:srgbClr val="2CA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7017761" y="3665439"/>
            <a:ext cx="849320" cy="851014"/>
            <a:chOff x="7933930" y="3665439"/>
            <a:chExt cx="849320" cy="851014"/>
          </a:xfrm>
        </p:grpSpPr>
        <p:sp>
          <p:nvSpPr>
            <p:cNvPr id="18" name="Овал 17"/>
            <p:cNvSpPr/>
            <p:nvPr/>
          </p:nvSpPr>
          <p:spPr>
            <a:xfrm>
              <a:off x="7933930" y="3665439"/>
              <a:ext cx="849320" cy="851014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7989590" y="3721210"/>
              <a:ext cx="738000" cy="739472"/>
            </a:xfrm>
            <a:prstGeom prst="ellipse">
              <a:avLst/>
            </a:prstGeom>
            <a:solidFill>
              <a:srgbClr val="009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6508877" y="4651401"/>
            <a:ext cx="849320" cy="851014"/>
            <a:chOff x="7839985" y="4651401"/>
            <a:chExt cx="849320" cy="851014"/>
          </a:xfrm>
        </p:grpSpPr>
        <p:sp>
          <p:nvSpPr>
            <p:cNvPr id="21" name="Овал 20"/>
            <p:cNvSpPr/>
            <p:nvPr/>
          </p:nvSpPr>
          <p:spPr>
            <a:xfrm>
              <a:off x="7839985" y="4651401"/>
              <a:ext cx="849320" cy="851014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7895645" y="4707172"/>
              <a:ext cx="738000" cy="739472"/>
            </a:xfrm>
            <a:prstGeom prst="ellipse">
              <a:avLst/>
            </a:prstGeom>
            <a:solidFill>
              <a:srgbClr val="008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6015897" y="5645314"/>
            <a:ext cx="849320" cy="851014"/>
            <a:chOff x="7376870" y="5645314"/>
            <a:chExt cx="849320" cy="851014"/>
          </a:xfrm>
        </p:grpSpPr>
        <p:sp>
          <p:nvSpPr>
            <p:cNvPr id="24" name="Овал 23"/>
            <p:cNvSpPr/>
            <p:nvPr/>
          </p:nvSpPr>
          <p:spPr>
            <a:xfrm>
              <a:off x="7376870" y="5645314"/>
              <a:ext cx="849320" cy="851014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5" name="Овал 24"/>
            <p:cNvSpPr/>
            <p:nvPr/>
          </p:nvSpPr>
          <p:spPr>
            <a:xfrm>
              <a:off x="7432530" y="5701085"/>
              <a:ext cx="738000" cy="739472"/>
            </a:xfrm>
            <a:prstGeom prst="ellipse">
              <a:avLst/>
            </a:prstGeom>
            <a:solidFill>
              <a:srgbClr val="0067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26" name="Текст 26"/>
          <p:cNvSpPr txBox="1">
            <a:spLocks/>
          </p:cNvSpPr>
          <p:nvPr/>
        </p:nvSpPr>
        <p:spPr>
          <a:xfrm>
            <a:off x="644056" y="2719346"/>
            <a:ext cx="5864821" cy="739472"/>
          </a:xfrm>
          <a:prstGeom prst="rect">
            <a:avLst/>
          </a:prstGeom>
        </p:spPr>
        <p:txBody>
          <a:bodyPr anchor="ctr"/>
          <a:lstStyle>
            <a:lvl1pPr marL="0" indent="0" algn="r" defTabSz="1024585" rtl="0" eaLnBrk="1" latinLnBrk="0" hangingPunct="1">
              <a:lnSpc>
                <a:spcPct val="9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2292" indent="0" algn="r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24586" indent="0" algn="r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536878" indent="0" algn="r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49171" indent="0" algn="r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817609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29902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2195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487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Направление развития</a:t>
            </a:r>
          </a:p>
        </p:txBody>
      </p:sp>
      <p:sp>
        <p:nvSpPr>
          <p:cNvPr id="27" name="Текст 28"/>
          <p:cNvSpPr txBox="1">
            <a:spLocks/>
          </p:cNvSpPr>
          <p:nvPr/>
        </p:nvSpPr>
        <p:spPr>
          <a:xfrm>
            <a:off x="652007" y="3721210"/>
            <a:ext cx="6365753" cy="739472"/>
          </a:xfrm>
          <a:prstGeom prst="rect">
            <a:avLst/>
          </a:prstGeom>
        </p:spPr>
        <p:txBody>
          <a:bodyPr anchor="ctr"/>
          <a:lstStyle>
            <a:lvl1pPr marL="0" indent="0" algn="r" defTabSz="1024585" rtl="0" eaLnBrk="1" latinLnBrk="0" hangingPunct="1">
              <a:lnSpc>
                <a:spcPct val="9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2292" indent="0" algn="r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24586" indent="0" algn="r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536878" indent="0" algn="r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49171" indent="0" algn="r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817609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29902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2195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487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Понятие </a:t>
            </a:r>
            <a:r>
              <a:rPr lang="en-US" sz="2400" dirty="0"/>
              <a:t>Open Source</a:t>
            </a:r>
          </a:p>
        </p:txBody>
      </p:sp>
      <p:sp>
        <p:nvSpPr>
          <p:cNvPr id="28" name="Текст 30"/>
          <p:cNvSpPr txBox="1">
            <a:spLocks/>
          </p:cNvSpPr>
          <p:nvPr/>
        </p:nvSpPr>
        <p:spPr>
          <a:xfrm>
            <a:off x="667910" y="5701085"/>
            <a:ext cx="5347987" cy="739472"/>
          </a:xfrm>
          <a:prstGeom prst="rect">
            <a:avLst/>
          </a:prstGeom>
        </p:spPr>
        <p:txBody>
          <a:bodyPr anchor="ctr"/>
          <a:lstStyle>
            <a:lvl1pPr marL="0" indent="0" algn="r" defTabSz="1024585" rtl="0" eaLnBrk="1" latinLnBrk="0" hangingPunct="1">
              <a:lnSpc>
                <a:spcPct val="9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2292" indent="0" algn="r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24586" indent="0" algn="r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536878" indent="0" algn="r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49171" indent="0" algn="r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817609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29902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2195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487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Вклад в общее развитие</a:t>
            </a:r>
          </a:p>
        </p:txBody>
      </p:sp>
      <p:sp>
        <p:nvSpPr>
          <p:cNvPr id="29" name="Текст 32"/>
          <p:cNvSpPr txBox="1">
            <a:spLocks/>
          </p:cNvSpPr>
          <p:nvPr/>
        </p:nvSpPr>
        <p:spPr>
          <a:xfrm>
            <a:off x="659958" y="4707172"/>
            <a:ext cx="5848919" cy="739472"/>
          </a:xfrm>
          <a:prstGeom prst="rect">
            <a:avLst/>
          </a:prstGeom>
        </p:spPr>
        <p:txBody>
          <a:bodyPr anchor="ctr"/>
          <a:lstStyle>
            <a:lvl1pPr marL="0" indent="0" algn="r" defTabSz="1024585" rtl="0" eaLnBrk="1" latinLnBrk="0" hangingPunct="1">
              <a:lnSpc>
                <a:spcPct val="9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2292" indent="0" algn="r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24586" indent="0" algn="r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536878" indent="0" algn="r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49171" indent="0" algn="r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817609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29902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2195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487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GitHUB</a:t>
            </a:r>
            <a:r>
              <a:rPr lang="en-US" sz="2400" dirty="0"/>
              <a:t> </a:t>
            </a:r>
            <a:r>
              <a:rPr lang="ru-RU" sz="2400" dirty="0"/>
              <a:t>и его аналоги</a:t>
            </a:r>
          </a:p>
        </p:txBody>
      </p:sp>
      <p:sp>
        <p:nvSpPr>
          <p:cNvPr id="30" name="Текст 34"/>
          <p:cNvSpPr txBox="1">
            <a:spLocks/>
          </p:cNvSpPr>
          <p:nvPr/>
        </p:nvSpPr>
        <p:spPr>
          <a:xfrm>
            <a:off x="8356816" y="2858359"/>
            <a:ext cx="1908318" cy="2461064"/>
          </a:xfrm>
          <a:prstGeom prst="rect">
            <a:avLst/>
          </a:prstGeom>
        </p:spPr>
        <p:txBody>
          <a:bodyPr anchor="ctr"/>
          <a:lstStyle>
            <a:lvl1pPr marL="0" indent="0" algn="ctr" defTabSz="10245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2475" indent="-320183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732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93024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05317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17609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29902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2195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487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предлагает</a:t>
            </a:r>
            <a:br>
              <a:rPr lang="ru-RU" dirty="0" smtClean="0"/>
            </a:br>
            <a:r>
              <a:rPr lang="ru-RU" dirty="0" smtClean="0"/>
              <a:t>философию</a:t>
            </a:r>
            <a:br>
              <a:rPr lang="ru-RU" dirty="0" smtClean="0"/>
            </a:br>
            <a:r>
              <a:rPr lang="ru-RU" dirty="0" smtClean="0"/>
              <a:t>….</a:t>
            </a:r>
            <a:endParaRPr lang="ru-RU" dirty="0"/>
          </a:p>
        </p:txBody>
      </p:sp>
      <p:pic>
        <p:nvPicPr>
          <p:cNvPr id="35" name="Picture 6" descr="C:\Users\Rom\Projects\Maykor\Рабочее\Презентации\_dev\2014-05_Soc-econ-region\elements\Icons_light_15x15\Icons_light_15x15-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557" y="5657189"/>
            <a:ext cx="719137" cy="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Rom\Projects\Maykor\Рабочее\Презентации\_dev\2014-05_Soc-econ-region\elements\Icons_light_15x15\Icons_light_15x15-1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537" y="4707172"/>
            <a:ext cx="719138" cy="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 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968" y="2739681"/>
            <a:ext cx="719138" cy="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1" descr="C:\Users\Rom\Projects\Maykor\Рабочее\Презентации\_dev\2014-05_Soc-econ-region\elements\Icons_light_15x15\Icons_light_15x15-0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852" y="3721210"/>
            <a:ext cx="719138" cy="71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05557" y="1691261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bg1"/>
                </a:solidFill>
              </a:rPr>
              <a:t>?</a:t>
            </a:r>
            <a:endParaRPr lang="ru-RU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85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Популярные библиотеки</a:t>
            </a:r>
            <a:endParaRPr lang="ru-RU" dirty="0"/>
          </a:p>
        </p:txBody>
      </p:sp>
      <p:sp>
        <p:nvSpPr>
          <p:cNvPr id="9" name="Текст 8"/>
          <p:cNvSpPr txBox="1">
            <a:spLocks/>
          </p:cNvSpPr>
          <p:nvPr/>
        </p:nvSpPr>
        <p:spPr>
          <a:xfrm>
            <a:off x="1410247" y="2552997"/>
            <a:ext cx="3728173" cy="717741"/>
          </a:xfrm>
          <a:prstGeom prst="rect">
            <a:avLst/>
          </a:prstGeom>
        </p:spPr>
        <p:txBody>
          <a:bodyPr anchor="ctr"/>
          <a:lstStyle>
            <a:lvl1pPr marL="0" indent="0" algn="l" defTabSz="1024585" rtl="0" eaLnBrk="1" latinLnBrk="0" hangingPunct="1">
              <a:lnSpc>
                <a:spcPct val="92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2292" indent="0" algn="r" defTabSz="1024585" rtl="0" eaLnBrk="1" latinLnBrk="0" hangingPunct="1">
              <a:lnSpc>
                <a:spcPct val="9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24586" indent="0" algn="r" defTabSz="1024585" rtl="0" eaLnBrk="1" latinLnBrk="0" hangingPunct="1">
              <a:lnSpc>
                <a:spcPct val="9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536878" indent="0" algn="r" defTabSz="1024585" rtl="0" eaLnBrk="1" latinLnBrk="0" hangingPunct="1">
              <a:lnSpc>
                <a:spcPct val="9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49171" indent="0" algn="r" defTabSz="1024585" rtl="0" eaLnBrk="1" latinLnBrk="0" hangingPunct="1">
              <a:lnSpc>
                <a:spcPct val="9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817609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29902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2195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487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chemeClr val="accent4"/>
                </a:solidFill>
              </a:rPr>
              <a:t>Scarpy</a:t>
            </a:r>
            <a:r>
              <a:rPr lang="en-US" sz="1600" dirty="0">
                <a:solidFill>
                  <a:schemeClr val="accent4"/>
                </a:solidFill>
              </a:rPr>
              <a:t> and </a:t>
            </a:r>
            <a:r>
              <a:rPr lang="en-US" sz="1600" dirty="0" err="1">
                <a:solidFill>
                  <a:schemeClr val="accent4"/>
                </a:solidFill>
              </a:rPr>
              <a:t>BeatifulSoup</a:t>
            </a:r>
            <a:endParaRPr lang="en-US" sz="1600" dirty="0">
              <a:solidFill>
                <a:schemeClr val="accent4"/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 smtClean="0"/>
              <a:t>Инструменты </a:t>
            </a:r>
            <a:r>
              <a:rPr lang="ru-RU" dirty="0" err="1" smtClean="0"/>
              <a:t>парсинга</a:t>
            </a:r>
            <a:r>
              <a:rPr lang="ru-RU" dirty="0" smtClean="0"/>
              <a:t> </a:t>
            </a:r>
            <a:r>
              <a:rPr lang="en-US" dirty="0" smtClean="0"/>
              <a:t>web</a:t>
            </a:r>
            <a:endParaRPr lang="ru-RU" dirty="0" smtClean="0"/>
          </a:p>
        </p:txBody>
      </p:sp>
      <p:sp>
        <p:nvSpPr>
          <p:cNvPr id="10" name="Текст 8"/>
          <p:cNvSpPr txBox="1">
            <a:spLocks/>
          </p:cNvSpPr>
          <p:nvPr/>
        </p:nvSpPr>
        <p:spPr>
          <a:xfrm>
            <a:off x="1410247" y="3373116"/>
            <a:ext cx="3728173" cy="699714"/>
          </a:xfrm>
          <a:prstGeom prst="rect">
            <a:avLst/>
          </a:prstGeom>
        </p:spPr>
        <p:txBody>
          <a:bodyPr anchor="ctr"/>
          <a:lstStyle>
            <a:lvl1pPr marL="0" indent="0" algn="l" defTabSz="1024585" rtl="0" eaLnBrk="1" latinLnBrk="0" hangingPunct="1">
              <a:lnSpc>
                <a:spcPct val="92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2292" indent="0" algn="r" defTabSz="1024585" rtl="0" eaLnBrk="1" latinLnBrk="0" hangingPunct="1">
              <a:lnSpc>
                <a:spcPct val="9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24586" indent="0" algn="r" defTabSz="1024585" rtl="0" eaLnBrk="1" latinLnBrk="0" hangingPunct="1">
              <a:lnSpc>
                <a:spcPct val="9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536878" indent="0" algn="r" defTabSz="1024585" rtl="0" eaLnBrk="1" latinLnBrk="0" hangingPunct="1">
              <a:lnSpc>
                <a:spcPct val="9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49171" indent="0" algn="r" defTabSz="1024585" rtl="0" eaLnBrk="1" latinLnBrk="0" hangingPunct="1">
              <a:lnSpc>
                <a:spcPct val="9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817609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29902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2195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487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chemeClr val="accent4"/>
                </a:solidFill>
              </a:rPr>
              <a:t>NumPY</a:t>
            </a:r>
            <a:r>
              <a:rPr lang="en-US" sz="1600" dirty="0">
                <a:solidFill>
                  <a:schemeClr val="accent4"/>
                </a:solidFill>
              </a:rPr>
              <a:t>, </a:t>
            </a:r>
            <a:r>
              <a:rPr lang="en-US" sz="1600" dirty="0" err="1">
                <a:solidFill>
                  <a:schemeClr val="accent4"/>
                </a:solidFill>
              </a:rPr>
              <a:t>SciPy</a:t>
            </a:r>
            <a:r>
              <a:rPr lang="en-US" sz="1600" dirty="0">
                <a:solidFill>
                  <a:schemeClr val="accent4"/>
                </a:solidFill>
              </a:rPr>
              <a:t> </a:t>
            </a:r>
            <a:r>
              <a:rPr lang="ru-RU" sz="1600" dirty="0">
                <a:solidFill>
                  <a:schemeClr val="accent4"/>
                </a:solidFill>
              </a:rPr>
              <a:t>и </a:t>
            </a:r>
            <a:r>
              <a:rPr lang="en-US" sz="1600" dirty="0">
                <a:solidFill>
                  <a:schemeClr val="accent4"/>
                </a:solidFill>
              </a:rPr>
              <a:t>pandas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Математический инструментарий, аналитика и научные исследования</a:t>
            </a:r>
          </a:p>
        </p:txBody>
      </p:sp>
      <p:sp>
        <p:nvSpPr>
          <p:cNvPr id="11" name="Текст 8"/>
          <p:cNvSpPr txBox="1">
            <a:spLocks/>
          </p:cNvSpPr>
          <p:nvPr/>
        </p:nvSpPr>
        <p:spPr>
          <a:xfrm>
            <a:off x="1410247" y="4178381"/>
            <a:ext cx="3728173" cy="699714"/>
          </a:xfrm>
          <a:prstGeom prst="rect">
            <a:avLst/>
          </a:prstGeom>
        </p:spPr>
        <p:txBody>
          <a:bodyPr anchor="ctr"/>
          <a:lstStyle>
            <a:lvl1pPr marL="0" indent="0" algn="l" defTabSz="1024585" rtl="0" eaLnBrk="1" latinLnBrk="0" hangingPunct="1">
              <a:lnSpc>
                <a:spcPct val="92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2292" indent="0" algn="r" defTabSz="1024585" rtl="0" eaLnBrk="1" latinLnBrk="0" hangingPunct="1">
              <a:lnSpc>
                <a:spcPct val="9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24586" indent="0" algn="r" defTabSz="1024585" rtl="0" eaLnBrk="1" latinLnBrk="0" hangingPunct="1">
              <a:lnSpc>
                <a:spcPct val="9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536878" indent="0" algn="r" defTabSz="1024585" rtl="0" eaLnBrk="1" latinLnBrk="0" hangingPunct="1">
              <a:lnSpc>
                <a:spcPct val="9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49171" indent="0" algn="r" defTabSz="1024585" rtl="0" eaLnBrk="1" latinLnBrk="0" hangingPunct="1">
              <a:lnSpc>
                <a:spcPct val="9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817609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29902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2195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487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chemeClr val="accent4"/>
                </a:solidFill>
              </a:rPr>
              <a:t>wxPython</a:t>
            </a:r>
            <a:r>
              <a:rPr lang="en-US" sz="1600" dirty="0">
                <a:solidFill>
                  <a:schemeClr val="accent4"/>
                </a:solidFill>
              </a:rPr>
              <a:t>, </a:t>
            </a:r>
            <a:r>
              <a:rPr lang="en-US" sz="1600" dirty="0" err="1">
                <a:solidFill>
                  <a:schemeClr val="accent4"/>
                </a:solidFill>
              </a:rPr>
              <a:t>PyQT</a:t>
            </a:r>
            <a:r>
              <a:rPr lang="en-US" sz="1600" dirty="0">
                <a:solidFill>
                  <a:schemeClr val="accent4"/>
                </a:solidFill>
              </a:rPr>
              <a:t>, </a:t>
            </a:r>
            <a:r>
              <a:rPr lang="en-US" sz="1600" dirty="0" err="1">
                <a:solidFill>
                  <a:schemeClr val="accent4"/>
                </a:solidFill>
              </a:rPr>
              <a:t>PySide</a:t>
            </a:r>
            <a:endParaRPr lang="en-US" sz="1600" dirty="0">
              <a:solidFill>
                <a:schemeClr val="accent4"/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 smtClean="0"/>
              <a:t>Функционал создания графического интерфейса под любые операционные системы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 smtClean="0"/>
          </a:p>
        </p:txBody>
      </p:sp>
      <p:sp>
        <p:nvSpPr>
          <p:cNvPr id="12" name="Текст 8"/>
          <p:cNvSpPr txBox="1">
            <a:spLocks/>
          </p:cNvSpPr>
          <p:nvPr/>
        </p:nvSpPr>
        <p:spPr>
          <a:xfrm>
            <a:off x="1410247" y="4853021"/>
            <a:ext cx="3728173" cy="699714"/>
          </a:xfrm>
          <a:prstGeom prst="rect">
            <a:avLst/>
          </a:prstGeom>
        </p:spPr>
        <p:txBody>
          <a:bodyPr anchor="ctr"/>
          <a:lstStyle>
            <a:lvl1pPr marL="0" indent="0" algn="l" defTabSz="1024585" rtl="0" eaLnBrk="1" latinLnBrk="0" hangingPunct="1">
              <a:lnSpc>
                <a:spcPct val="92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2292" indent="0" algn="r" defTabSz="1024585" rtl="0" eaLnBrk="1" latinLnBrk="0" hangingPunct="1">
              <a:lnSpc>
                <a:spcPct val="9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24586" indent="0" algn="r" defTabSz="1024585" rtl="0" eaLnBrk="1" latinLnBrk="0" hangingPunct="1">
              <a:lnSpc>
                <a:spcPct val="9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536878" indent="0" algn="r" defTabSz="1024585" rtl="0" eaLnBrk="1" latinLnBrk="0" hangingPunct="1">
              <a:lnSpc>
                <a:spcPct val="9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49171" indent="0" algn="r" defTabSz="1024585" rtl="0" eaLnBrk="1" latinLnBrk="0" hangingPunct="1">
              <a:lnSpc>
                <a:spcPct val="9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817609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29902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2195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487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4"/>
                </a:solidFill>
              </a:rPr>
              <a:t>Pywin32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Модуль работы с </a:t>
            </a:r>
            <a:r>
              <a:rPr lang="en-US" dirty="0" smtClean="0"/>
              <a:t>Windows </a:t>
            </a:r>
            <a:r>
              <a:rPr lang="ru-RU" dirty="0" smtClean="0"/>
              <a:t>окружением</a:t>
            </a:r>
          </a:p>
        </p:txBody>
      </p:sp>
      <p:sp>
        <p:nvSpPr>
          <p:cNvPr id="14" name="Прямоугольник 15"/>
          <p:cNvSpPr/>
          <p:nvPr/>
        </p:nvSpPr>
        <p:spPr>
          <a:xfrm>
            <a:off x="645318" y="1628777"/>
            <a:ext cx="10048082" cy="452438"/>
          </a:xfrm>
          <a:custGeom>
            <a:avLst/>
            <a:gdLst>
              <a:gd name="connsiteX0" fmla="*/ 0 w 8689182"/>
              <a:gd name="connsiteY0" fmla="*/ 0 h 452438"/>
              <a:gd name="connsiteX1" fmla="*/ 8689182 w 8689182"/>
              <a:gd name="connsiteY1" fmla="*/ 0 h 452438"/>
              <a:gd name="connsiteX2" fmla="*/ 8689182 w 8689182"/>
              <a:gd name="connsiteY2" fmla="*/ 452438 h 452438"/>
              <a:gd name="connsiteX3" fmla="*/ 0 w 8689182"/>
              <a:gd name="connsiteY3" fmla="*/ 452438 h 452438"/>
              <a:gd name="connsiteX4" fmla="*/ 0 w 8689182"/>
              <a:gd name="connsiteY4" fmla="*/ 0 h 452438"/>
              <a:gd name="connsiteX0" fmla="*/ 0 w 8689182"/>
              <a:gd name="connsiteY0" fmla="*/ 0 h 452438"/>
              <a:gd name="connsiteX1" fmla="*/ 8689182 w 8689182"/>
              <a:gd name="connsiteY1" fmla="*/ 0 h 452438"/>
              <a:gd name="connsiteX2" fmla="*/ 8689182 w 8689182"/>
              <a:gd name="connsiteY2" fmla="*/ 452438 h 452438"/>
              <a:gd name="connsiteX3" fmla="*/ 0 w 8689182"/>
              <a:gd name="connsiteY3" fmla="*/ 452438 h 452438"/>
              <a:gd name="connsiteX4" fmla="*/ 26194 w 8689182"/>
              <a:gd name="connsiteY4" fmla="*/ 228599 h 452438"/>
              <a:gd name="connsiteX5" fmla="*/ 0 w 8689182"/>
              <a:gd name="connsiteY5" fmla="*/ 0 h 452438"/>
              <a:gd name="connsiteX0" fmla="*/ 0 w 8689182"/>
              <a:gd name="connsiteY0" fmla="*/ 0 h 452438"/>
              <a:gd name="connsiteX1" fmla="*/ 8689182 w 8689182"/>
              <a:gd name="connsiteY1" fmla="*/ 0 h 452438"/>
              <a:gd name="connsiteX2" fmla="*/ 8689182 w 8689182"/>
              <a:gd name="connsiteY2" fmla="*/ 452438 h 452438"/>
              <a:gd name="connsiteX3" fmla="*/ 0 w 8689182"/>
              <a:gd name="connsiteY3" fmla="*/ 452438 h 452438"/>
              <a:gd name="connsiteX4" fmla="*/ 26194 w 8689182"/>
              <a:gd name="connsiteY4" fmla="*/ 228599 h 452438"/>
              <a:gd name="connsiteX5" fmla="*/ 0 w 8689182"/>
              <a:gd name="connsiteY5" fmla="*/ 0 h 452438"/>
              <a:gd name="connsiteX0" fmla="*/ 0 w 8689182"/>
              <a:gd name="connsiteY0" fmla="*/ 0 h 452438"/>
              <a:gd name="connsiteX1" fmla="*/ 8689182 w 8689182"/>
              <a:gd name="connsiteY1" fmla="*/ 0 h 452438"/>
              <a:gd name="connsiteX2" fmla="*/ 8689182 w 8689182"/>
              <a:gd name="connsiteY2" fmla="*/ 452438 h 452438"/>
              <a:gd name="connsiteX3" fmla="*/ 0 w 8689182"/>
              <a:gd name="connsiteY3" fmla="*/ 452438 h 452438"/>
              <a:gd name="connsiteX4" fmla="*/ 78581 w 8689182"/>
              <a:gd name="connsiteY4" fmla="*/ 223837 h 452438"/>
              <a:gd name="connsiteX5" fmla="*/ 0 w 8689182"/>
              <a:gd name="connsiteY5" fmla="*/ 0 h 452438"/>
              <a:gd name="connsiteX0" fmla="*/ 0 w 8689182"/>
              <a:gd name="connsiteY0" fmla="*/ 0 h 452438"/>
              <a:gd name="connsiteX1" fmla="*/ 8689182 w 8689182"/>
              <a:gd name="connsiteY1" fmla="*/ 0 h 452438"/>
              <a:gd name="connsiteX2" fmla="*/ 8689182 w 8689182"/>
              <a:gd name="connsiteY2" fmla="*/ 452438 h 452438"/>
              <a:gd name="connsiteX3" fmla="*/ 0 w 8689182"/>
              <a:gd name="connsiteY3" fmla="*/ 452438 h 452438"/>
              <a:gd name="connsiteX4" fmla="*/ 78581 w 8689182"/>
              <a:gd name="connsiteY4" fmla="*/ 223837 h 452438"/>
              <a:gd name="connsiteX5" fmla="*/ 0 w 8689182"/>
              <a:gd name="connsiteY5" fmla="*/ 0 h 452438"/>
              <a:gd name="connsiteX0" fmla="*/ 0 w 8689182"/>
              <a:gd name="connsiteY0" fmla="*/ 0 h 452438"/>
              <a:gd name="connsiteX1" fmla="*/ 8689182 w 8689182"/>
              <a:gd name="connsiteY1" fmla="*/ 0 h 452438"/>
              <a:gd name="connsiteX2" fmla="*/ 8689182 w 8689182"/>
              <a:gd name="connsiteY2" fmla="*/ 452438 h 452438"/>
              <a:gd name="connsiteX3" fmla="*/ 0 w 8689182"/>
              <a:gd name="connsiteY3" fmla="*/ 452438 h 452438"/>
              <a:gd name="connsiteX4" fmla="*/ 97631 w 8689182"/>
              <a:gd name="connsiteY4" fmla="*/ 226219 h 452438"/>
              <a:gd name="connsiteX5" fmla="*/ 0 w 8689182"/>
              <a:gd name="connsiteY5" fmla="*/ 0 h 452438"/>
              <a:gd name="connsiteX0" fmla="*/ 0 w 8689182"/>
              <a:gd name="connsiteY0" fmla="*/ 0 h 452438"/>
              <a:gd name="connsiteX1" fmla="*/ 8689182 w 8689182"/>
              <a:gd name="connsiteY1" fmla="*/ 0 h 452438"/>
              <a:gd name="connsiteX2" fmla="*/ 8689182 w 8689182"/>
              <a:gd name="connsiteY2" fmla="*/ 452438 h 452438"/>
              <a:gd name="connsiteX3" fmla="*/ 0 w 8689182"/>
              <a:gd name="connsiteY3" fmla="*/ 452438 h 452438"/>
              <a:gd name="connsiteX4" fmla="*/ 97631 w 8689182"/>
              <a:gd name="connsiteY4" fmla="*/ 226219 h 452438"/>
              <a:gd name="connsiteX5" fmla="*/ 0 w 8689182"/>
              <a:gd name="connsiteY5" fmla="*/ 0 h 4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89182" h="452438">
                <a:moveTo>
                  <a:pt x="0" y="0"/>
                </a:moveTo>
                <a:lnTo>
                  <a:pt x="8689182" y="0"/>
                </a:lnTo>
                <a:lnTo>
                  <a:pt x="8689182" y="452438"/>
                </a:lnTo>
                <a:lnTo>
                  <a:pt x="0" y="452438"/>
                </a:lnTo>
                <a:cubicBezTo>
                  <a:pt x="30956" y="370681"/>
                  <a:pt x="69056" y="307976"/>
                  <a:pt x="97631" y="22621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A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Open Source </a:t>
            </a:r>
            <a:r>
              <a:rPr lang="ru-RU" dirty="0" smtClean="0"/>
              <a:t>сообщество </a:t>
            </a:r>
            <a:r>
              <a:rPr lang="en-US" dirty="0" smtClean="0"/>
              <a:t>PYTHON</a:t>
            </a:r>
            <a:r>
              <a:rPr lang="ru-RU" dirty="0" smtClean="0"/>
              <a:t> предлагает:</a:t>
            </a:r>
            <a:endParaRPr lang="ru-RU" dirty="0"/>
          </a:p>
        </p:txBody>
      </p:sp>
      <p:pic>
        <p:nvPicPr>
          <p:cNvPr id="19" name="Picture 2" descr="C:\Users\Rom\Desktop\Рабочее\domingo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" t="1389" r="6950" b="1"/>
          <a:stretch/>
        </p:blipFill>
        <p:spPr bwMode="auto">
          <a:xfrm>
            <a:off x="5138420" y="2544205"/>
            <a:ext cx="5158105" cy="3744780"/>
          </a:xfrm>
          <a:prstGeom prst="roundRect">
            <a:avLst>
              <a:gd name="adj" fmla="val 356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Текст 8"/>
          <p:cNvSpPr txBox="1">
            <a:spLocks/>
          </p:cNvSpPr>
          <p:nvPr/>
        </p:nvSpPr>
        <p:spPr>
          <a:xfrm>
            <a:off x="1410246" y="5578883"/>
            <a:ext cx="3728173" cy="699714"/>
          </a:xfrm>
          <a:prstGeom prst="rect">
            <a:avLst/>
          </a:prstGeom>
        </p:spPr>
        <p:txBody>
          <a:bodyPr anchor="ctr"/>
          <a:lstStyle>
            <a:lvl1pPr marL="0" indent="0" algn="l" defTabSz="1024585" rtl="0" eaLnBrk="1" latinLnBrk="0" hangingPunct="1">
              <a:lnSpc>
                <a:spcPct val="92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2292" indent="0" algn="r" defTabSz="1024585" rtl="0" eaLnBrk="1" latinLnBrk="0" hangingPunct="1">
              <a:lnSpc>
                <a:spcPct val="9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24586" indent="0" algn="r" defTabSz="1024585" rtl="0" eaLnBrk="1" latinLnBrk="0" hangingPunct="1">
              <a:lnSpc>
                <a:spcPct val="9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536878" indent="0" algn="r" defTabSz="1024585" rtl="0" eaLnBrk="1" latinLnBrk="0" hangingPunct="1">
              <a:lnSpc>
                <a:spcPct val="9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49171" indent="0" algn="r" defTabSz="1024585" rtl="0" eaLnBrk="1" latinLnBrk="0" hangingPunct="1">
              <a:lnSpc>
                <a:spcPct val="9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817609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29902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2195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487" indent="-256146" algn="l" defTabSz="10245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4"/>
                </a:solidFill>
              </a:rPr>
              <a:t>Django, Flask, Pyramid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Фреймворки для </a:t>
            </a:r>
            <a:r>
              <a:rPr lang="en-US" dirty="0" smtClean="0"/>
              <a:t>WEB-</a:t>
            </a:r>
            <a:r>
              <a:rPr lang="ru-RU" dirty="0" smtClean="0"/>
              <a:t>разработки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" y="2736000"/>
            <a:ext cx="407872" cy="404024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" y="3492000"/>
            <a:ext cx="407872" cy="404024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" y="4248000"/>
            <a:ext cx="407872" cy="404024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" y="5004000"/>
            <a:ext cx="407872" cy="404024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" y="5724000"/>
            <a:ext cx="407872" cy="40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0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 w="9525" cap="rnd" cmpd="sng">
            <a:noFill/>
            <a:round/>
          </a:ln>
          <a:effectLst/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r>
              <a:rPr lang="ru-RU" sz="3400" dirty="0" smtClean="0"/>
              <a:t>Необходимые программы для начала работы. Ссылки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783770" y="2266079"/>
            <a:ext cx="9238167" cy="3671583"/>
          </a:xfrm>
          <a:prstGeom prst="rect">
            <a:avLst/>
          </a:prstGeom>
        </p:spPr>
        <p:txBody>
          <a:bodyPr lIns="104287" tIns="52144" rIns="104287" bIns="52144"/>
          <a:lstStyle/>
          <a:p>
            <a:pPr marL="0" indent="0">
              <a:buNone/>
            </a:pPr>
            <a:r>
              <a:rPr lang="en-US" sz="2400" dirty="0" err="1" smtClean="0"/>
              <a:t>Python+IDLE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://www.python.org/ftp/python/2.7.13/python-2.7.13.msi</a:t>
            </a: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en-US" sz="2400" dirty="0"/>
              <a:t>Sublime Text 3 </a:t>
            </a:r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download.sublimetext.com/Sublime%20Text%20Build%203126%20x64%20Setup.exe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ru-RU" sz="2400" dirty="0" smtClean="0"/>
              <a:t>Материалы, задания и комментарии будут выкладываться в </a:t>
            </a:r>
            <a:r>
              <a:rPr lang="ru-RU" sz="2400" dirty="0" err="1" smtClean="0"/>
              <a:t>репозитарий</a:t>
            </a:r>
            <a:r>
              <a:rPr lang="ru-RU" sz="2400" dirty="0" smtClean="0"/>
              <a:t> </a:t>
            </a:r>
            <a:r>
              <a:rPr lang="en-US" sz="2400" dirty="0" err="1" smtClean="0"/>
              <a:t>GitHUB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github.com/dremdem/maykor_python_learn</a:t>
            </a:r>
            <a:endParaRPr lang="en-US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10856118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 w="9525" cap="rnd" cmpd="sng">
            <a:noFill/>
            <a:round/>
          </a:ln>
          <a:effectLst/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r>
              <a:rPr lang="en-US" sz="3600" dirty="0" smtClean="0"/>
              <a:t>PYTHON </a:t>
            </a:r>
            <a:r>
              <a:rPr lang="ru-RU" sz="3600" dirty="0" smtClean="0"/>
              <a:t>в </a:t>
            </a:r>
            <a:r>
              <a:rPr lang="en-US" sz="3600" dirty="0"/>
              <a:t>IT </a:t>
            </a:r>
            <a:r>
              <a:rPr lang="ru-RU" sz="3600" dirty="0"/>
              <a:t>компаниях и продуктах</a:t>
            </a:r>
            <a:endParaRPr lang="ru-RU" sz="32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315" y="1511030"/>
            <a:ext cx="1780146" cy="1001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2470068" y="4506813"/>
            <a:ext cx="7787115" cy="0"/>
          </a:xfrm>
          <a:prstGeom prst="line">
            <a:avLst/>
          </a:prstGeom>
          <a:ln w="19050" cap="rnd">
            <a:solidFill>
              <a:srgbClr val="C0CCD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2470068" y="5861812"/>
            <a:ext cx="7787115" cy="1592"/>
          </a:xfrm>
          <a:prstGeom prst="line">
            <a:avLst/>
          </a:prstGeom>
          <a:ln w="19050" cap="rnd">
            <a:solidFill>
              <a:srgbClr val="C0CCD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656" y="1567908"/>
            <a:ext cx="13811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387" y="1686315"/>
            <a:ext cx="1652698" cy="555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734" y="1565082"/>
            <a:ext cx="1393516" cy="79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036" y="2533688"/>
            <a:ext cx="1224745" cy="42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826" y="2527895"/>
            <a:ext cx="1166705" cy="33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359" y="2288985"/>
            <a:ext cx="1538432" cy="86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61" y="2318790"/>
            <a:ext cx="1770597" cy="803829"/>
          </a:xfrm>
          <a:prstGeom prst="rect">
            <a:avLst/>
          </a:prstGeom>
        </p:spPr>
      </p:pic>
      <p:cxnSp>
        <p:nvCxnSpPr>
          <p:cNvPr id="15" name="Прямая соединительная линия 14"/>
          <p:cNvCxnSpPr/>
          <p:nvPr/>
        </p:nvCxnSpPr>
        <p:spPr>
          <a:xfrm>
            <a:off x="2470068" y="3037110"/>
            <a:ext cx="7787115" cy="0"/>
          </a:xfrm>
          <a:prstGeom prst="line">
            <a:avLst/>
          </a:prstGeom>
          <a:ln w="19050" cap="rnd">
            <a:solidFill>
              <a:srgbClr val="C0CCD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470068" y="2313999"/>
            <a:ext cx="7787115" cy="0"/>
          </a:xfrm>
          <a:prstGeom prst="line">
            <a:avLst/>
          </a:prstGeom>
          <a:ln w="19050" cap="rnd">
            <a:solidFill>
              <a:srgbClr val="C0CCD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2470068" y="3768048"/>
            <a:ext cx="7787115" cy="0"/>
          </a:xfrm>
          <a:prstGeom prst="line">
            <a:avLst/>
          </a:prstGeom>
          <a:ln w="19050" cap="rnd">
            <a:solidFill>
              <a:srgbClr val="C0CCD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786" y="3186058"/>
            <a:ext cx="1372188" cy="582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91" y="3253327"/>
            <a:ext cx="1374856" cy="35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764" y="3205044"/>
            <a:ext cx="1371321" cy="482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734" y="3049627"/>
            <a:ext cx="15001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934" y="3859127"/>
            <a:ext cx="1528776" cy="4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1" descr="Картинки по запросу логотип Wargami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399" y="3930378"/>
            <a:ext cx="1952012" cy="42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223" y="5153540"/>
            <a:ext cx="1652698" cy="555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120" y="5101404"/>
            <a:ext cx="15001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2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75" b="-1182"/>
          <a:stretch/>
        </p:blipFill>
        <p:spPr bwMode="auto">
          <a:xfrm>
            <a:off x="6485141" y="5265502"/>
            <a:ext cx="1403788" cy="37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Прямая соединительная линия 26"/>
          <p:cNvCxnSpPr/>
          <p:nvPr/>
        </p:nvCxnSpPr>
        <p:spPr>
          <a:xfrm>
            <a:off x="694285" y="5137029"/>
            <a:ext cx="9562898" cy="0"/>
          </a:xfrm>
          <a:prstGeom prst="line">
            <a:avLst/>
          </a:prstGeom>
          <a:ln w="19050" cap="rnd">
            <a:solidFill>
              <a:srgbClr val="C0CCD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4" descr="Картинки по запросу логотип google 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983" y="5240457"/>
            <a:ext cx="1247500" cy="44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Картинки по запросу логотип Yandex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129" y="5983982"/>
            <a:ext cx="1104277" cy="43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1" descr="Картинки по запросу логотип Red Hat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14" y="5983983"/>
            <a:ext cx="1406946" cy="45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2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880" y="5930714"/>
            <a:ext cx="1445831" cy="562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3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568" y="5930714"/>
            <a:ext cx="993041" cy="65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Прямая соединительная линия 32"/>
          <p:cNvCxnSpPr/>
          <p:nvPr/>
        </p:nvCxnSpPr>
        <p:spPr>
          <a:xfrm flipV="1">
            <a:off x="2460958" y="6585545"/>
            <a:ext cx="7787115" cy="1592"/>
          </a:xfrm>
          <a:prstGeom prst="line">
            <a:avLst/>
          </a:prstGeom>
          <a:ln w="19050" cap="rnd">
            <a:solidFill>
              <a:srgbClr val="C0CCD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48"/>
          <p:cNvSpPr txBox="1">
            <a:spLocks/>
          </p:cNvSpPr>
          <p:nvPr/>
        </p:nvSpPr>
        <p:spPr>
          <a:xfrm>
            <a:off x="641897" y="1616533"/>
            <a:ext cx="1911297" cy="4824855"/>
          </a:xfrm>
          <a:prstGeom prst="rect">
            <a:avLst/>
          </a:prstGeom>
        </p:spPr>
        <p:txBody>
          <a:bodyPr numCol="1" anchor="t"/>
          <a:lstStyle>
            <a:lvl1pPr indent="0">
              <a:spcBef>
                <a:spcPts val="3750"/>
              </a:spcBef>
              <a:buFont typeface="Arial" panose="020B0604020202020204" pitchFamily="34" charset="0"/>
              <a:buNone/>
              <a:defRPr sz="1600" cap="all" baseline="0">
                <a:solidFill>
                  <a:srgbClr val="0067AC"/>
                </a:solidFill>
              </a:defRPr>
            </a:lvl1pPr>
            <a:lvl2pPr marL="512292" indent="0">
              <a:spcBef>
                <a:spcPct val="20000"/>
              </a:spcBef>
              <a:buFont typeface="Arial" panose="020B0604020202020204" pitchFamily="34" charset="0"/>
              <a:buNone/>
              <a:defRPr sz="1000"/>
            </a:lvl2pPr>
            <a:lvl3pPr marL="1024586" indent="0">
              <a:spcBef>
                <a:spcPct val="20000"/>
              </a:spcBef>
              <a:buFont typeface="Arial" panose="020B0604020202020204" pitchFamily="34" charset="0"/>
              <a:buNone/>
              <a:defRPr sz="1000"/>
            </a:lvl3pPr>
            <a:lvl4pPr indent="0">
              <a:spcBef>
                <a:spcPct val="20000"/>
              </a:spcBef>
              <a:buFont typeface="Arial" panose="020B0604020202020204" pitchFamily="34" charset="0"/>
              <a:buNone/>
              <a:defRPr sz="1000"/>
            </a:lvl4pPr>
            <a:lvl5pPr marL="2049171" indent="0">
              <a:spcBef>
                <a:spcPct val="20000"/>
              </a:spcBef>
              <a:buFont typeface="Arial" panose="020B0604020202020204" pitchFamily="34" charset="0"/>
              <a:buNone/>
              <a:defRPr sz="1000"/>
            </a:lvl5pPr>
            <a:lvl6pPr marL="2817609" indent="-256146">
              <a:spcBef>
                <a:spcPct val="20000"/>
              </a:spcBef>
              <a:buFont typeface="Arial" panose="020B0604020202020204" pitchFamily="34" charset="0"/>
              <a:buChar char="•"/>
              <a:defRPr sz="2200"/>
            </a:lvl6pPr>
            <a:lvl7pPr marL="3329902" indent="-256146">
              <a:spcBef>
                <a:spcPct val="20000"/>
              </a:spcBef>
              <a:buFont typeface="Arial" panose="020B0604020202020204" pitchFamily="34" charset="0"/>
              <a:buChar char="•"/>
              <a:defRPr sz="2200"/>
            </a:lvl7pPr>
            <a:lvl8pPr marL="3842195" indent="-256146">
              <a:spcBef>
                <a:spcPct val="20000"/>
              </a:spcBef>
              <a:buFont typeface="Arial" panose="020B0604020202020204" pitchFamily="34" charset="0"/>
              <a:buChar char="•"/>
              <a:defRPr sz="2200"/>
            </a:lvl8pPr>
            <a:lvl9pPr marL="4354487" indent="-256146">
              <a:spcBef>
                <a:spcPct val="20000"/>
              </a:spcBef>
              <a:buFont typeface="Arial" panose="020B0604020202020204" pitchFamily="34" charset="0"/>
              <a:buChar char="•"/>
              <a:defRPr sz="2200"/>
            </a:lvl9pPr>
          </a:lstStyle>
          <a:p>
            <a:r>
              <a:rPr lang="ru-RU" dirty="0"/>
              <a:t>На языке </a:t>
            </a:r>
            <a:r>
              <a:rPr lang="en-US" dirty="0" smtClean="0"/>
              <a:t>Python</a:t>
            </a:r>
            <a:r>
              <a:rPr lang="ru-RU" dirty="0" smtClean="0"/>
              <a:t> </a:t>
            </a:r>
            <a:r>
              <a:rPr lang="ru-RU" dirty="0"/>
              <a:t>реализованы</a:t>
            </a:r>
          </a:p>
          <a:p>
            <a:r>
              <a:rPr lang="ru-RU" sz="1000" dirty="0"/>
              <a:t> </a:t>
            </a:r>
            <a:endParaRPr lang="ru-RU" sz="1000" dirty="0" smtClean="0"/>
          </a:p>
          <a:p>
            <a:endParaRPr lang="ru-RU" sz="1000" dirty="0"/>
          </a:p>
          <a:p>
            <a:endParaRPr lang="ru-RU" sz="1200" dirty="0" smtClean="0"/>
          </a:p>
          <a:p>
            <a:endParaRPr lang="ru-RU" sz="1000" dirty="0" smtClean="0"/>
          </a:p>
          <a:p>
            <a:r>
              <a:rPr lang="ru-RU" dirty="0" smtClean="0"/>
              <a:t>Развитие </a:t>
            </a:r>
            <a:r>
              <a:rPr lang="en-US" dirty="0" smtClean="0"/>
              <a:t>Python </a:t>
            </a:r>
            <a:r>
              <a:rPr lang="ru-RU" dirty="0"/>
              <a:t>поддерживают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IT</a:t>
            </a:r>
            <a:r>
              <a:rPr lang="ru-RU" dirty="0" smtClean="0"/>
              <a:t> -</a:t>
            </a:r>
            <a:r>
              <a:rPr lang="en-US" dirty="0" smtClean="0"/>
              <a:t> </a:t>
            </a:r>
            <a:r>
              <a:rPr lang="ru-RU" dirty="0"/>
              <a:t>Компании </a:t>
            </a: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694285" y="1567908"/>
            <a:ext cx="9562898" cy="0"/>
          </a:xfrm>
          <a:prstGeom prst="line">
            <a:avLst/>
          </a:prstGeom>
          <a:ln w="19050" cap="rnd">
            <a:solidFill>
              <a:srgbClr val="C0CCD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2280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e0f4d3ab085e1d7f07ecff59716808e2b20f5f"/>
  <p:tag name="ISPRING_RESOURCE_PATHS_HASH_PRESENTER" val="b1eba4cd8f3a1c68aaa6d9d2c270263c6f31527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PRESENTER_ID" val="None"/>
  <p:tag name="ISPRING_CUSTOM_TIMING_USED" val="0"/>
  <p:tag name="ISPRING_SLIDE_INDENT_LEVEL" val="0"/>
</p:tagLst>
</file>

<file path=ppt/theme/theme1.xml><?xml version="1.0" encoding="utf-8"?>
<a:theme xmlns:a="http://schemas.openxmlformats.org/drawingml/2006/main" name="Maykor содержание / 1406v20">
  <a:themeElements>
    <a:clrScheme name="Maykor">
      <a:dk1>
        <a:sysClr val="windowText" lastClr="000000"/>
      </a:dk1>
      <a:lt1>
        <a:sysClr val="window" lastClr="FFFFFF"/>
      </a:lt1>
      <a:dk2>
        <a:srgbClr val="6ACAD5"/>
      </a:dk2>
      <a:lt2>
        <a:srgbClr val="DDEAF1"/>
      </a:lt2>
      <a:accent1>
        <a:srgbClr val="7CAFC6"/>
      </a:accent1>
      <a:accent2>
        <a:srgbClr val="00929F"/>
      </a:accent2>
      <a:accent3>
        <a:srgbClr val="067DB1"/>
      </a:accent3>
      <a:accent4>
        <a:srgbClr val="0068AD"/>
      </a:accent4>
      <a:accent5>
        <a:srgbClr val="005288"/>
      </a:accent5>
      <a:accent6>
        <a:srgbClr val="143E69"/>
      </a:accent6>
      <a:hlink>
        <a:srgbClr val="143E69"/>
      </a:hlink>
      <a:folHlink>
        <a:srgbClr val="00ACBD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ykor специальное / 1406v20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aykor титульный лист / 1406v20">
  <a:themeElements>
    <a:clrScheme name="Maykor">
      <a:dk1>
        <a:sysClr val="windowText" lastClr="000000"/>
      </a:dk1>
      <a:lt1>
        <a:sysClr val="window" lastClr="FFFFFF"/>
      </a:lt1>
      <a:dk2>
        <a:srgbClr val="6ACAD5"/>
      </a:dk2>
      <a:lt2>
        <a:srgbClr val="DDEAF1"/>
      </a:lt2>
      <a:accent1>
        <a:srgbClr val="7CAFC6"/>
      </a:accent1>
      <a:accent2>
        <a:srgbClr val="00929F"/>
      </a:accent2>
      <a:accent3>
        <a:srgbClr val="067DB1"/>
      </a:accent3>
      <a:accent4>
        <a:srgbClr val="0068AD"/>
      </a:accent4>
      <a:accent5>
        <a:srgbClr val="005288"/>
      </a:accent5>
      <a:accent6>
        <a:srgbClr val="143E69"/>
      </a:accent6>
      <a:hlink>
        <a:srgbClr val="143E69"/>
      </a:hlink>
      <a:folHlink>
        <a:srgbClr val="00ACBD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aykor обложки разделов / 1406v20">
  <a:themeElements>
    <a:clrScheme name="Maykor">
      <a:dk1>
        <a:sysClr val="windowText" lastClr="000000"/>
      </a:dk1>
      <a:lt1>
        <a:sysClr val="window" lastClr="FFFFFF"/>
      </a:lt1>
      <a:dk2>
        <a:srgbClr val="6ACAD5"/>
      </a:dk2>
      <a:lt2>
        <a:srgbClr val="DDEAF1"/>
      </a:lt2>
      <a:accent1>
        <a:srgbClr val="7CAFC6"/>
      </a:accent1>
      <a:accent2>
        <a:srgbClr val="00929F"/>
      </a:accent2>
      <a:accent3>
        <a:srgbClr val="067DB1"/>
      </a:accent3>
      <a:accent4>
        <a:srgbClr val="0068AD"/>
      </a:accent4>
      <a:accent5>
        <a:srgbClr val="005288"/>
      </a:accent5>
      <a:accent6>
        <a:srgbClr val="143E69"/>
      </a:accent6>
      <a:hlink>
        <a:srgbClr val="143E69"/>
      </a:hlink>
      <a:folHlink>
        <a:srgbClr val="00ACBD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aykor обложки с текстом / 1406v20">
  <a:themeElements>
    <a:clrScheme name="Maykor">
      <a:dk1>
        <a:sysClr val="windowText" lastClr="000000"/>
      </a:dk1>
      <a:lt1>
        <a:sysClr val="window" lastClr="FFFFFF"/>
      </a:lt1>
      <a:dk2>
        <a:srgbClr val="6ACAD5"/>
      </a:dk2>
      <a:lt2>
        <a:srgbClr val="DDEAF1"/>
      </a:lt2>
      <a:accent1>
        <a:srgbClr val="7CAFC6"/>
      </a:accent1>
      <a:accent2>
        <a:srgbClr val="00929F"/>
      </a:accent2>
      <a:accent3>
        <a:srgbClr val="067DB1"/>
      </a:accent3>
      <a:accent4>
        <a:srgbClr val="0068AD"/>
      </a:accent4>
      <a:accent5>
        <a:srgbClr val="005288"/>
      </a:accent5>
      <a:accent6>
        <a:srgbClr val="143E69"/>
      </a:accent6>
      <a:hlink>
        <a:srgbClr val="143E69"/>
      </a:hlink>
      <a:folHlink>
        <a:srgbClr val="00ACBD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Maykor титульный лист / 1406v20">
  <a:themeElements>
    <a:clrScheme name="Maykor">
      <a:dk1>
        <a:sysClr val="windowText" lastClr="000000"/>
      </a:dk1>
      <a:lt1>
        <a:sysClr val="window" lastClr="FFFFFF"/>
      </a:lt1>
      <a:dk2>
        <a:srgbClr val="6ACAD5"/>
      </a:dk2>
      <a:lt2>
        <a:srgbClr val="DDEAF1"/>
      </a:lt2>
      <a:accent1>
        <a:srgbClr val="7CAFC6"/>
      </a:accent1>
      <a:accent2>
        <a:srgbClr val="00929F"/>
      </a:accent2>
      <a:accent3>
        <a:srgbClr val="067DB1"/>
      </a:accent3>
      <a:accent4>
        <a:srgbClr val="0068AD"/>
      </a:accent4>
      <a:accent5>
        <a:srgbClr val="005288"/>
      </a:accent5>
      <a:accent6>
        <a:srgbClr val="143E69"/>
      </a:accent6>
      <a:hlink>
        <a:srgbClr val="143E69"/>
      </a:hlink>
      <a:folHlink>
        <a:srgbClr val="00ACBD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_Maykor титульный лист / 1406v20">
  <a:themeElements>
    <a:clrScheme name="Maykor">
      <a:dk1>
        <a:sysClr val="windowText" lastClr="000000"/>
      </a:dk1>
      <a:lt1>
        <a:sysClr val="window" lastClr="FFFFFF"/>
      </a:lt1>
      <a:dk2>
        <a:srgbClr val="6ACAD5"/>
      </a:dk2>
      <a:lt2>
        <a:srgbClr val="DDEAF1"/>
      </a:lt2>
      <a:accent1>
        <a:srgbClr val="7CAFC6"/>
      </a:accent1>
      <a:accent2>
        <a:srgbClr val="00929F"/>
      </a:accent2>
      <a:accent3>
        <a:srgbClr val="067DB1"/>
      </a:accent3>
      <a:accent4>
        <a:srgbClr val="0068AD"/>
      </a:accent4>
      <a:accent5>
        <a:srgbClr val="005288"/>
      </a:accent5>
      <a:accent6>
        <a:srgbClr val="143E69"/>
      </a:accent6>
      <a:hlink>
        <a:srgbClr val="143E69"/>
      </a:hlink>
      <a:folHlink>
        <a:srgbClr val="00ACBD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4ec15d30-5df6-4161-929f-5a6ae351d7e3">J7ZYXMKSRTT3-42-256</_dlc_DocId>
    <_dlc_DocIdUrl xmlns="4ec15d30-5df6-4161-929f-5a6ae351d7e3">
      <Url>https://portal.maykor.com/marketing/_layouts/DocIdRedir.aspx?ID=J7ZYXMKSRTT3-42-256</Url>
      <Description>J7ZYXMKSRTT3-42-256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104DEFEB470BC547AA03DF9AA04ED07E" ma:contentTypeVersion="5" ma:contentTypeDescription="Создание документа." ma:contentTypeScope="" ma:versionID="2d8ffdb41a788b428833bcd99fc5a7d3">
  <xsd:schema xmlns:xsd="http://www.w3.org/2001/XMLSchema" xmlns:xs="http://www.w3.org/2001/XMLSchema" xmlns:p="http://schemas.microsoft.com/office/2006/metadata/properties" xmlns:ns1="http://schemas.microsoft.com/sharepoint/v3" xmlns:ns2="4ec15d30-5df6-4161-929f-5a6ae351d7e3" targetNamespace="http://schemas.microsoft.com/office/2006/metadata/properties" ma:root="true" ma:fieldsID="2e2ce1a5208862eea6a5a0cee3ebcefa" ns1:_="" ns2:_="">
    <xsd:import namespace="http://schemas.microsoft.com/sharepoint/v3"/>
    <xsd:import namespace="4ec15d30-5df6-4161-929f-5a6ae351d7e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Дата начала расписания" ma:internalName="PublishingStartDate">
      <xsd:simpleType>
        <xsd:restriction base="dms:Unknown"/>
      </xsd:simpleType>
    </xsd:element>
    <xsd:element name="PublishingExpirationDate" ma:index="12" nillable="true" ma:displayName="Дата окончания расписания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c15d30-5df6-4161-929f-5a6ae351d7e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Значение идентификатора документа" ma:description="Значение идентификатора документа, присвоенного данному элементу." ma:internalName="_dlc_DocId" ma:readOnly="true">
      <xsd:simpleType>
        <xsd:restriction base="dms:Text"/>
      </xsd:simpleType>
    </xsd:element>
    <xsd:element name="_dlc_DocIdUrl" ma:index="9" nillable="true" ma:displayName="Идентификатор документа" ma:description="Постоянная ссылка на этот документ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Сохранить идентификатор" ma:description="Сохранять идентификатор при добавлении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069595-663F-4362-B9B5-C4CEB22A8D9B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9666F50-E64B-46AB-9A7C-C72BB3F3C8F6}">
  <ds:schemaRefs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4ec15d30-5df6-4161-929f-5a6ae351d7e3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8DB2E6B-893D-452D-80FA-B7890C5206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ec15d30-5df6-4161-929f-5a6ae351d7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34E01A5-208C-490B-858F-137163765B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7319</TotalTime>
  <Words>309</Words>
  <Application>Microsoft Office PowerPoint</Application>
  <PresentationFormat>Произвольный</PresentationFormat>
  <Paragraphs>88</Paragraphs>
  <Slides>10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7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Maykor содержание / 1406v20</vt:lpstr>
      <vt:lpstr>Maykor специальное / 1406v20</vt:lpstr>
      <vt:lpstr>Maykor титульный лист / 1406v20</vt:lpstr>
      <vt:lpstr>Maykor обложки разделов / 1406v20</vt:lpstr>
      <vt:lpstr>Maykor обложки с текстом / 1406v20</vt:lpstr>
      <vt:lpstr>1_Maykor титульный лист / 1406v20</vt:lpstr>
      <vt:lpstr>2_Maykor титульный лист / 1406v20</vt:lpstr>
      <vt:lpstr>Что такое PYTHON  и зачем он нужен</vt:lpstr>
      <vt:lpstr>История PYTHON</vt:lpstr>
      <vt:lpstr>Технические характеристики PYTHON</vt:lpstr>
      <vt:lpstr>Применение PYTHON</vt:lpstr>
      <vt:lpstr>Достоинства и недостатки</vt:lpstr>
      <vt:lpstr>Экосистема Python. Open Source</vt:lpstr>
      <vt:lpstr>Популярные библиотеки</vt:lpstr>
      <vt:lpstr>Необходимые программы для начала работы. Ссылки</vt:lpstr>
      <vt:lpstr>PYTHON в IT компаниях и продуктах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БЛАНК для презентации MAYKOR</dc:title>
  <dc:creator>Rom</dc:creator>
  <cp:lastModifiedBy>nvshiryaeva</cp:lastModifiedBy>
  <cp:revision>345</cp:revision>
  <cp:lastPrinted>2015-07-20T15:14:27Z</cp:lastPrinted>
  <dcterms:created xsi:type="dcterms:W3CDTF">2014-06-20T14:42:16Z</dcterms:created>
  <dcterms:modified xsi:type="dcterms:W3CDTF">2017-06-22T12:04:10Z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0x010100104DEFEB470BC547AA03DF9AA04ED07E</vt:lpwstr>
  </property>
  <property fmtid="{D5CDD505-2E9C-101B-9397-08002B2CF9AE}" pid="3" name="_dlc_DocIdItemGuid">
    <vt:lpwstr>60186ce9-973d-46ee-8db9-0e17c0f79df4</vt:lpwstr>
  </property>
</Properties>
</file>