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EF-741D-4E9D-BAB8-D772317B2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85A3-DBEA-4890-80B8-AD5D3DC1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E852-7E2C-403C-9D13-773802A9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AC0E-708E-4A39-87CF-FC20D22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1040-BEE3-4024-8714-00A30B6F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5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B53E-7FC4-43DA-A3B5-00C96C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3EC0-98AB-4FF0-ABDE-1A6E03F5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1563-E16F-45CA-A659-EF17DDA6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241B-4948-4648-9F23-09275124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618-1CBE-400D-B43B-C94F8A7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0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A542F-0259-4240-AE76-95257DC79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8FC61-5C5D-4B4E-B17F-4BC6FA72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27CA-A941-49EE-AF18-387B9066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B6C5-3F00-4B03-9987-98CD281C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2881-6027-4883-990D-DEC53915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7DA0-25AE-40EA-A692-BA150AD3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045F-9137-414B-8514-D97BAB13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A99A-7264-4455-A180-85EFBF8F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90D4-2A6D-47BC-A48F-704F5D48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BF3B-363B-4B7A-9D8E-07CDD8A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09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9218-A027-467B-8931-D333E223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52F-85FB-4267-BAD8-D607FE22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4CC7-E3F8-42B6-877A-EAE49B43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483E-F7D8-4B01-BE9F-0804C647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1A91-708B-4BE0-8505-D3BDE2F2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5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922A-D969-490F-B5D7-13B97CFC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BF08-605B-49A1-8466-79F43AB60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0CC9-A623-441E-8DBF-8D9E70F2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99DFD-F718-47D9-8DD0-5F262052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A77F-A74B-4517-A29B-F7449462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19A8-CFDE-431C-B6A1-BB77736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1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3D09-D044-41F7-B757-9B9AED11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47199-F637-452B-9E47-C3C05B6B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DD9BE-C6F3-4BE9-9067-FC01755C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1DCE9-21B8-4CCA-A886-916C33FF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D587A-CFB4-4309-8B05-BDFABC39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69ED7-6579-4AF7-98F4-993E7794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4D0A2-83B4-48B1-A5EB-C8618CAD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4FECC-4CAB-4108-9DB0-B7EF6D4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2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474E-EF5C-4676-8501-DCE3C49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832D9-BA33-4E45-8276-4840F59B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17055-D8CF-4C3A-A6FB-C3A07DBA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C8E8A-3A31-4792-ACD8-33FAA1FD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23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12482-364A-4600-BD51-06E8C5F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F4638-7D00-4F2C-9F1A-A63496D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4958C-BD9D-477A-8EF1-A6F341F7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4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1331-76ED-490E-8D18-3B303216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CA7A-353D-4C8E-92FA-097A2C1F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4BD7-2F3F-46B8-A44F-ECE3BF8F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356A9-BC8E-40E0-9BCE-F2B00BCD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A8F6-58A5-4E5F-BEAE-19251B9B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D0A2-E941-414D-90C3-330A1E1A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6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55F8-CBD8-41D5-AF34-F337245D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FBB34-B3C6-4370-9B74-3B7BBC78E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ABBBB-E54F-4780-8E90-6D92E0B65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DEF0-E5A1-4B64-91DF-F31DE040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5FCD-EC58-4AA6-9572-CAED9CB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B122-9FA4-4D6A-9F9B-DCBEB9E7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40E9A-FAA5-43F1-A4F7-AFC72601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05ED-FAC2-4B22-83E9-DD45B396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3F05-4D49-4C34-8D08-917165BA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3516-4947-4496-8808-BD05781DE60B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16E2-9297-48AC-A97C-1C9E17C4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E53D-F637-4CD8-9FE4-9D13E5E5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CFBC-0B23-4097-B4A3-1D2D2C3707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1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1E44CDA-A792-4FF3-9776-E7370F814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10304" r="35256" b="34399"/>
          <a:stretch/>
        </p:blipFill>
        <p:spPr>
          <a:xfrm>
            <a:off x="6542327" y="4407071"/>
            <a:ext cx="2725954" cy="222575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E3474AE-18A1-4535-BD47-6E42144F9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5048" r="16583" b="33143"/>
          <a:stretch/>
        </p:blipFill>
        <p:spPr>
          <a:xfrm>
            <a:off x="3672140" y="4736351"/>
            <a:ext cx="2504420" cy="1416881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4B13098B-43DF-4310-A1CD-1923D2CE8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" r="4436" b="6256"/>
          <a:stretch/>
        </p:blipFill>
        <p:spPr>
          <a:xfrm>
            <a:off x="3736181" y="7564"/>
            <a:ext cx="5532100" cy="40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6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Vitas Anderson</dc:creator>
  <cp:lastModifiedBy>Vitas Anderson</cp:lastModifiedBy>
  <cp:revision>1</cp:revision>
  <dcterms:created xsi:type="dcterms:W3CDTF">2022-02-26T04:55:48Z</dcterms:created>
  <dcterms:modified xsi:type="dcterms:W3CDTF">2022-02-26T23:11:28Z</dcterms:modified>
</cp:coreProperties>
</file>