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2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EF35-A5EB-4B8C-868A-8D57167D789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7D20-FED7-4B55-87A2-17B8FAF98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4: web services </a:t>
            </a:r>
            <a:r>
              <a:rPr lang="en-US" dirty="0" err="1" smtClean="0"/>
              <a:t>coreography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40828" y="1103586"/>
            <a:ext cx="5433848" cy="2869324"/>
            <a:chOff x="840828" y="1103586"/>
            <a:chExt cx="1776248" cy="1313793"/>
          </a:xfrm>
        </p:grpSpPr>
        <p:sp>
          <p:nvSpPr>
            <p:cNvPr id="4" name="Cloud 3"/>
            <p:cNvSpPr/>
            <p:nvPr/>
          </p:nvSpPr>
          <p:spPr>
            <a:xfrm>
              <a:off x="840828" y="1103586"/>
              <a:ext cx="1776248" cy="1313793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6855" y="1555531"/>
              <a:ext cx="798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S3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5353" y="5665810"/>
            <a:ext cx="2459420" cy="788276"/>
            <a:chOff x="4960883" y="1471448"/>
            <a:chExt cx="2459420" cy="788276"/>
          </a:xfrm>
        </p:grpSpPr>
        <p:sp>
          <p:nvSpPr>
            <p:cNvPr id="6" name="Flowchart: Magnetic Disk 5"/>
            <p:cNvSpPr/>
            <p:nvPr/>
          </p:nvSpPr>
          <p:spPr>
            <a:xfrm>
              <a:off x="4960883" y="1471448"/>
              <a:ext cx="2459420" cy="788276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6400" y="1723697"/>
              <a:ext cx="153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DynamoDB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133" y="4373038"/>
            <a:ext cx="1713186" cy="1292772"/>
            <a:chOff x="1608083" y="3436883"/>
            <a:chExt cx="1713186" cy="129277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608083" y="3436883"/>
              <a:ext cx="1713186" cy="12927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2372" y="3878317"/>
              <a:ext cx="117715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IAM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98219" y="664357"/>
            <a:ext cx="2343807" cy="1618593"/>
            <a:chOff x="4960883" y="3436883"/>
            <a:chExt cx="2343807" cy="161859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4960883" y="3436883"/>
              <a:ext cx="2343807" cy="161859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18234" y="3878317"/>
              <a:ext cx="187084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Facebook OAUTH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74579" y="2202652"/>
            <a:ext cx="2375338" cy="839357"/>
            <a:chOff x="2175641" y="2093029"/>
            <a:chExt cx="2375338" cy="83935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2175641" y="2093029"/>
              <a:ext cx="2375338" cy="83935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49214" y="2259724"/>
              <a:ext cx="21861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HTML, </a:t>
              </a:r>
              <a:r>
                <a:rPr lang="en-US" dirty="0" err="1" smtClean="0"/>
                <a:t>javascript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31420" y="2849458"/>
            <a:ext cx="2911365" cy="900105"/>
            <a:chOff x="8250621" y="1760482"/>
            <a:chExt cx="2911365" cy="900105"/>
          </a:xfrm>
        </p:grpSpPr>
        <p:sp>
          <p:nvSpPr>
            <p:cNvPr id="19" name="Rectangle 18"/>
            <p:cNvSpPr/>
            <p:nvPr/>
          </p:nvSpPr>
          <p:spPr>
            <a:xfrm>
              <a:off x="8250621" y="1760482"/>
              <a:ext cx="2911365" cy="900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08276" y="2017986"/>
              <a:ext cx="251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Facebook </a:t>
              </a:r>
              <a:r>
                <a:rPr lang="en-US" dirty="0" err="1" smtClean="0"/>
                <a:t>js</a:t>
              </a:r>
              <a:r>
                <a:rPr lang="en-US" dirty="0" smtClean="0"/>
                <a:t> </a:t>
              </a:r>
              <a:r>
                <a:rPr lang="en-US" dirty="0" err="1" smtClean="0"/>
                <a:t>sdk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758" y="4513457"/>
            <a:ext cx="2911365" cy="900105"/>
            <a:chOff x="8250621" y="1760482"/>
            <a:chExt cx="2911365" cy="900105"/>
          </a:xfrm>
        </p:grpSpPr>
        <p:sp>
          <p:nvSpPr>
            <p:cNvPr id="23" name="Rectangle 22"/>
            <p:cNvSpPr/>
            <p:nvPr/>
          </p:nvSpPr>
          <p:spPr>
            <a:xfrm>
              <a:off x="8250621" y="1760482"/>
              <a:ext cx="2911365" cy="900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08276" y="2017986"/>
              <a:ext cx="2511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Amazon AWS </a:t>
              </a:r>
              <a:r>
                <a:rPr lang="en-US" dirty="0" err="1" smtClean="0"/>
                <a:t>js</a:t>
              </a:r>
              <a:r>
                <a:rPr lang="en-US" dirty="0" smtClean="0"/>
                <a:t> </a:t>
              </a:r>
              <a:r>
                <a:rPr lang="en-US" dirty="0" err="1" smtClean="0"/>
                <a:t>sdk</a:t>
              </a:r>
              <a:endParaRPr lang="en-US" dirty="0"/>
            </a:p>
          </p:txBody>
        </p:sp>
      </p:grpSp>
      <p:cxnSp>
        <p:nvCxnSpPr>
          <p:cNvPr id="26" name="Elbow Connector 25"/>
          <p:cNvCxnSpPr>
            <a:stCxn id="19" idx="1"/>
          </p:cNvCxnSpPr>
          <p:nvPr/>
        </p:nvCxnSpPr>
        <p:spPr>
          <a:xfrm rot="10800000">
            <a:off x="5249918" y="2849459"/>
            <a:ext cx="1781503" cy="450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1"/>
            <a:endCxn id="16" idx="3"/>
          </p:cNvCxnSpPr>
          <p:nvPr/>
        </p:nvCxnSpPr>
        <p:spPr>
          <a:xfrm rot="10800000">
            <a:off x="5249918" y="2622332"/>
            <a:ext cx="1108841" cy="2341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2"/>
          </p:cNvCxnSpPr>
          <p:nvPr/>
        </p:nvCxnSpPr>
        <p:spPr>
          <a:xfrm rot="5400000">
            <a:off x="8729366" y="2308701"/>
            <a:ext cx="566508" cy="515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3"/>
          </p:cNvCxnSpPr>
          <p:nvPr/>
        </p:nvCxnSpPr>
        <p:spPr>
          <a:xfrm>
            <a:off x="2165319" y="5019424"/>
            <a:ext cx="4193439" cy="120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4"/>
            <a:endCxn id="23" idx="2"/>
          </p:cNvCxnSpPr>
          <p:nvPr/>
        </p:nvCxnSpPr>
        <p:spPr>
          <a:xfrm flipV="1">
            <a:off x="5864773" y="5413562"/>
            <a:ext cx="1949668" cy="646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0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4: web services coreography</vt:lpstr>
      <vt:lpstr>PowerPoint Presentation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Erkan Ozkaya</dc:creator>
  <cp:lastModifiedBy>H. Erkan Ozkaya</cp:lastModifiedBy>
  <cp:revision>2</cp:revision>
  <dcterms:created xsi:type="dcterms:W3CDTF">2017-04-28T01:29:50Z</dcterms:created>
  <dcterms:modified xsi:type="dcterms:W3CDTF">2017-04-28T01:30:19Z</dcterms:modified>
</cp:coreProperties>
</file>