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2" r:id="rId2"/>
    <p:sldId id="317" r:id="rId3"/>
    <p:sldId id="313" r:id="rId4"/>
    <p:sldId id="314" r:id="rId5"/>
    <p:sldId id="319" r:id="rId6"/>
    <p:sldId id="320" r:id="rId7"/>
    <p:sldId id="321" r:id="rId8"/>
    <p:sldId id="322" r:id="rId9"/>
    <p:sldId id="309" r:id="rId10"/>
    <p:sldId id="311" r:id="rId11"/>
    <p:sldId id="324" r:id="rId12"/>
    <p:sldId id="310" r:id="rId13"/>
    <p:sldId id="323"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7" autoAdjust="0"/>
  </p:normalViewPr>
  <p:slideViewPr>
    <p:cSldViewPr snapToGrid="0">
      <p:cViewPr varScale="1">
        <p:scale>
          <a:sx n="40" d="100"/>
          <a:sy n="40" d="100"/>
        </p:scale>
        <p:origin x="564" y="54"/>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varScale="1">
        <p:scale>
          <a:sx n="89" d="100"/>
          <a:sy n="89" d="100"/>
        </p:scale>
        <p:origin x="282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36BE0C-1B25-45CE-95C9-D4524C9D317E}" type="datetime1">
              <a:rPr lang="es-ES" smtClean="0"/>
              <a:t>30/03/2022</a:t>
            </a:fld>
            <a:endParaRPr lang="es-ES"/>
          </a:p>
        </p:txBody>
      </p:sp>
      <p:sp>
        <p:nvSpPr>
          <p:cNvPr id="4" name="Marcador de pie de página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9E2DD4-2E30-4434-A427-2EC50491079F}" type="slidenum">
              <a:rPr lang="es-ES" smtClean="0"/>
              <a:t>‹Nº›</a:t>
            </a:fld>
            <a:endParaRPr lang="es-ES"/>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496A05-01AE-4316-8AE9-CC47A2CB5F9D}" type="datetime1">
              <a:rPr lang="es-ES" noProof="0" smtClean="0"/>
              <a:t>30/03/2022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8375C1-7C5C-42A2-80F2-05631BB3764E}" type="slidenum">
              <a:rPr lang="es-ES" noProof="0" smtClean="0"/>
              <a:t>‹Nº›</a:t>
            </a:fld>
            <a:endParaRPr lang="es-ES" noProof="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68375C1-7C5C-42A2-80F2-05631BB3764E}" type="slidenum">
              <a:rPr lang="es-ES" smtClean="0"/>
              <a:t>1</a:t>
            </a:fld>
            <a:endParaRPr lang="es-ES"/>
          </a:p>
        </p:txBody>
      </p:sp>
    </p:spTree>
    <p:extLst>
      <p:ext uri="{BB962C8B-B14F-4D97-AF65-F5344CB8AC3E}">
        <p14:creationId xmlns:p14="http://schemas.microsoft.com/office/powerpoint/2010/main" val="37617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imagen">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Marcador de posición de imagen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rtlCol="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a:t>Inserte o arrastre y coloque su foto aquí </a:t>
            </a:r>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432000" y="4962525"/>
            <a:ext cx="5472000"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6" name="Rectángulo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pción de números grandes 1">
    <p:spTree>
      <p:nvGrpSpPr>
        <p:cNvPr id="1" name=""/>
        <p:cNvGrpSpPr/>
        <p:nvPr/>
      </p:nvGrpSpPr>
      <p:grpSpPr>
        <a:xfrm>
          <a:off x="0" y="0"/>
          <a:ext cx="0" cy="0"/>
          <a:chOff x="0" y="0"/>
          <a:chExt cx="0" cy="0"/>
        </a:xfrm>
      </p:grpSpPr>
      <p:sp>
        <p:nvSpPr>
          <p:cNvPr id="14" name="Marcador de contenido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posición de contenido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11" name="Marcador de texto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rtlCol="0"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1</a:t>
            </a:r>
          </a:p>
        </p:txBody>
      </p:sp>
      <p:sp>
        <p:nvSpPr>
          <p:cNvPr id="5" name="Marcador de texto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rtlCol="0" anchor="t"/>
          <a:lstStyle>
            <a:lvl1pPr marL="0" indent="0">
              <a:buNone/>
              <a:defRPr sz="5400">
                <a:solidFill>
                  <a:schemeClr val="accent4"/>
                </a:solidFill>
                <a:latin typeface="+mj-lt"/>
              </a:defRPr>
            </a:lvl1pPr>
          </a:lstStyle>
          <a:p>
            <a:pPr lvl="0" rtl="0"/>
            <a:r>
              <a:rPr lang="es-ES" noProof="0"/>
              <a:t>2</a:t>
            </a:r>
          </a:p>
        </p:txBody>
      </p:sp>
      <p:sp>
        <p:nvSpPr>
          <p:cNvPr id="16" name="Marcador de texto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pción de números grandes 2">
    <p:spTree>
      <p:nvGrpSpPr>
        <p:cNvPr id="1" name=""/>
        <p:cNvGrpSpPr/>
        <p:nvPr/>
      </p:nvGrpSpPr>
      <p:grpSpPr>
        <a:xfrm>
          <a:off x="0" y="0"/>
          <a:ext cx="0" cy="0"/>
          <a:chOff x="0" y="0"/>
          <a:chExt cx="0" cy="0"/>
        </a:xfrm>
      </p:grpSpPr>
      <p:sp>
        <p:nvSpPr>
          <p:cNvPr id="11" name="Marcador de texto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rtlCol="0"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Encabezado de la sección</a:t>
            </a:r>
          </a:p>
        </p:txBody>
      </p:sp>
      <p:sp>
        <p:nvSpPr>
          <p:cNvPr id="12" name="Marcador de texto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rtl="0"/>
            <a:r>
              <a:rPr lang="es-ES" noProof="0"/>
              <a:t>Encabezado de la sección</a:t>
            </a:r>
          </a:p>
        </p:txBody>
      </p:sp>
      <p:sp>
        <p:nvSpPr>
          <p:cNvPr id="9" name="Marcador de texto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rtl="0"/>
            <a:r>
              <a:rPr lang="es-ES" noProof="0"/>
              <a:t>Encabezado de la sección</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10" name="Marcador de texto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rtlCol="0"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1</a:t>
            </a:r>
          </a:p>
        </p:txBody>
      </p:sp>
      <p:sp>
        <p:nvSpPr>
          <p:cNvPr id="13" name="Marcador de texto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rtl="0"/>
            <a:r>
              <a:rPr lang="es-ES" noProof="0"/>
              <a:t>2</a:t>
            </a:r>
          </a:p>
        </p:txBody>
      </p:sp>
      <p:sp>
        <p:nvSpPr>
          <p:cNvPr id="14" name="Marcador de texto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rtl="0"/>
            <a:r>
              <a:rPr lang="es-ES" noProof="0"/>
              <a:t>3</a:t>
            </a:r>
          </a:p>
        </p:txBody>
      </p:sp>
      <p:sp>
        <p:nvSpPr>
          <p:cNvPr id="16" name="Marcador de contenido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7" name="Marcador de texto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8" name="Marcador de texto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22" name="Marcador de texto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spacio comercial">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7EF5211B-014A-4E6E-98C7-FDAF7855316F}"/>
              </a:ext>
            </a:extLst>
          </p:cNvPr>
          <p:cNvSpPr>
            <a:spLocks noGrp="1"/>
          </p:cNvSpPr>
          <p:nvPr>
            <p:ph type="title" hasCustomPrompt="1"/>
          </p:nvPr>
        </p:nvSpPr>
        <p:spPr>
          <a:xfrm>
            <a:off x="432000" y="432000"/>
            <a:ext cx="11340000" cy="432000"/>
          </a:xfrm>
        </p:spPr>
        <p:txBody>
          <a:bodyPr rtlCol="0"/>
          <a:lstStyle/>
          <a:p>
            <a:pPr rtl="0"/>
            <a:r>
              <a:rPr lang="es-ES" noProof="0"/>
              <a:t>Haga clic para modificar el estilo del título principal</a:t>
            </a:r>
          </a:p>
        </p:txBody>
      </p:sp>
      <p:sp>
        <p:nvSpPr>
          <p:cNvPr id="6" name="Marcador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cxnSp>
        <p:nvCxnSpPr>
          <p:cNvPr id="8" name="Conector recto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Marcador de texto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2" name="Marcador de texto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3" name="Marcador de texto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rtlCol="0"/>
          <a:lstStyle>
            <a:lvl1pPr marL="0" indent="0" algn="l">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
        <p:nvSpPr>
          <p:cNvPr id="14" name="Marcador de texto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rtlCol="0"/>
          <a:lstStyle>
            <a:lvl1pPr marL="0" indent="0" algn="r">
              <a:buFont typeface="Arial" panose="020B0604020202020204" pitchFamily="34" charset="0"/>
              <a:buNone/>
              <a:defRPr sz="1400">
                <a:solidFill>
                  <a:schemeClr val="tx1">
                    <a:lumMod val="75000"/>
                    <a:lumOff val="25000"/>
                  </a:schemeClr>
                </a:solidFill>
              </a:defRPr>
            </a:lvl1pPr>
          </a:lstStyle>
          <a:p>
            <a:pPr lvl="0" rtl="0"/>
            <a:r>
              <a:rPr lang="es-ES" noProof="0"/>
              <a:t>Título del cuadrante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BE06229A-0702-4CD6-B5F1-0DC746CC4F18}"/>
              </a:ext>
            </a:extLst>
          </p:cNvPr>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ie de página 7">
            <a:extLst>
              <a:ext uri="{FF2B5EF4-FFF2-40B4-BE49-F238E27FC236}">
                <a16:creationId xmlns:a16="http://schemas.microsoft.com/office/drawing/2014/main" id="{43C0B96F-9D35-4001-9F9C-1A7004D61F3D}"/>
              </a:ext>
            </a:extLst>
          </p:cNvPr>
          <p:cNvSpPr>
            <a:spLocks noGrp="1"/>
          </p:cNvSpPr>
          <p:nvPr>
            <p:ph type="ftr" sz="quarter" idx="10"/>
          </p:nvPr>
        </p:nvSpPr>
        <p:spPr/>
        <p:txBody>
          <a:bodyPr rtlCol="0"/>
          <a:lstStyle/>
          <a:p>
            <a:pPr rtl="0"/>
            <a:r>
              <a:rPr lang="es-ES" noProof="0"/>
              <a:t>Agregue un pie de página</a:t>
            </a:r>
          </a:p>
        </p:txBody>
      </p:sp>
      <p:sp>
        <p:nvSpPr>
          <p:cNvPr id="9" name="Marcador de posición de número de diapositiva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rtlCol="0"/>
          <a:lstStyle/>
          <a:p>
            <a:pPr rtl="0"/>
            <a:r>
              <a:rPr lang="es-ES" noProof="0"/>
              <a:t>Haga clic para modificar el estilo de título del patrón</a:t>
            </a:r>
          </a:p>
        </p:txBody>
      </p:sp>
      <p:sp>
        <p:nvSpPr>
          <p:cNvPr id="4" name="Marcador de contenido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contenido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pie de página 9">
            <a:extLst>
              <a:ext uri="{FF2B5EF4-FFF2-40B4-BE49-F238E27FC236}">
                <a16:creationId xmlns:a16="http://schemas.microsoft.com/office/drawing/2014/main" id="{43614A35-31E3-40DA-85DD-07B207690717}"/>
              </a:ext>
            </a:extLst>
          </p:cNvPr>
          <p:cNvSpPr>
            <a:spLocks noGrp="1"/>
          </p:cNvSpPr>
          <p:nvPr>
            <p:ph type="ftr" sz="quarter" idx="10"/>
          </p:nvPr>
        </p:nvSpPr>
        <p:spPr/>
        <p:txBody>
          <a:bodyPr rtlCol="0"/>
          <a:lstStyle/>
          <a:p>
            <a:pPr rtl="0"/>
            <a:r>
              <a:rPr lang="es-ES" noProof="0"/>
              <a:t>Agregue un pie de página</a:t>
            </a:r>
          </a:p>
        </p:txBody>
      </p:sp>
      <p:sp>
        <p:nvSpPr>
          <p:cNvPr id="11" name="Marcador de posición de número de diapositiva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cxnSp>
        <p:nvCxnSpPr>
          <p:cNvPr id="12" name="Conector recto 11" title="Línea divisoria">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title="Línea divisoria">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Marcador de posición de texto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rtlCol="0"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5" name="Marcador de posición de texto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rtlCol="0"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s columnas en cuadros">
    <p:spTree>
      <p:nvGrpSpPr>
        <p:cNvPr id="1" name=""/>
        <p:cNvGrpSpPr/>
        <p:nvPr/>
      </p:nvGrpSpPr>
      <p:grpSpPr>
        <a:xfrm>
          <a:off x="0" y="0"/>
          <a:ext cx="0" cy="0"/>
          <a:chOff x="0" y="0"/>
          <a:chExt cx="0" cy="0"/>
        </a:xfrm>
      </p:grpSpPr>
      <p:sp>
        <p:nvSpPr>
          <p:cNvPr id="10" name="Marcador de contenido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contenido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contenido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432000" y="432000"/>
            <a:ext cx="11340000" cy="432000"/>
          </a:xfrm>
        </p:spPr>
        <p:txBody>
          <a:bodyPr rtlCol="0"/>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rtlCol="0" anchor="ctr"/>
          <a:lstStyle>
            <a:lvl1pPr marL="0" indent="0" algn="ctr">
              <a:buNone/>
              <a:defRPr>
                <a:solidFill>
                  <a:schemeClr val="bg1"/>
                </a:solidFill>
              </a:defRPr>
            </a:lvl1pPr>
          </a:lstStyle>
          <a:p>
            <a:pPr lvl="0" rtl="0"/>
            <a:r>
              <a:rPr lang="es-ES" noProof="0"/>
              <a:t>Título de la sección 1</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6" name="Marcador de contenido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rtlCol="0" anchor="ctr"/>
          <a:lstStyle>
            <a:lvl1pPr marL="0" indent="0" algn="ctr">
              <a:buNone/>
              <a:defRPr>
                <a:solidFill>
                  <a:schemeClr val="bg1"/>
                </a:solidFill>
              </a:defRPr>
            </a:lvl1pPr>
          </a:lstStyle>
          <a:p>
            <a:pPr lvl="0" rtl="0"/>
            <a:r>
              <a:rPr lang="es-ES" noProof="0"/>
              <a:t>Título de la sección 2</a:t>
            </a:r>
          </a:p>
        </p:txBody>
      </p:sp>
      <p:sp>
        <p:nvSpPr>
          <p:cNvPr id="9" name="Marcador de contenido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rtlCol="0" anchor="ctr"/>
          <a:lstStyle>
            <a:lvl1pPr marL="0" indent="0" algn="ctr">
              <a:buNone/>
              <a:defRPr>
                <a:solidFill>
                  <a:schemeClr val="bg1"/>
                </a:solidFill>
              </a:defRPr>
            </a:lvl1pPr>
          </a:lstStyle>
          <a:p>
            <a:pPr lvl="0" rtl="0"/>
            <a:r>
              <a:rPr lang="es-ES" noProof="0"/>
              <a:t>Título de la sección 3</a:t>
            </a:r>
          </a:p>
        </p:txBody>
      </p:sp>
      <p:sp>
        <p:nvSpPr>
          <p:cNvPr id="13" name="Marcador de texto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5211B-014A-4E6E-98C7-FDAF7855316F}"/>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osición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5" name="Marcador de texto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cxnSp>
        <p:nvCxnSpPr>
          <p:cNvPr id="8" name="Conector recto de flecha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Marcador de texto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10" name="Marcador de texto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2" name="Marcador de texto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15" name="Marcador de texto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2" name="Marcador de texto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3" name="Marcador de texto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4" name="Marcador de texto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 name="Marcador de texto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rtlCol="0" anchor="t"/>
          <a:lstStyle>
            <a:lvl1pPr marL="0" indent="0" algn="ctr">
              <a:buNone/>
              <a:defRPr sz="1600"/>
            </a:lvl1pPr>
          </a:lstStyle>
          <a:p>
            <a:pPr lvl="0" rtl="0"/>
            <a:r>
              <a:rPr lang="es-ES" noProof="0"/>
              <a:t>Título del elemento</a:t>
            </a:r>
          </a:p>
        </p:txBody>
      </p:sp>
      <p:sp>
        <p:nvSpPr>
          <p:cNvPr id="37" name="Marcador de texto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rtlCol="0"/>
          <a:lstStyle>
            <a:lvl1pPr marL="0" indent="0" algn="ctr">
              <a:buNone/>
              <a:defRPr sz="1200">
                <a:solidFill>
                  <a:schemeClr val="tx1">
                    <a:lumMod val="50000"/>
                    <a:lumOff val="50000"/>
                  </a:schemeClr>
                </a:solidFill>
              </a:defRPr>
            </a:lvl1pPr>
          </a:lstStyle>
          <a:p>
            <a:pPr lvl="0" rtl="0"/>
            <a:r>
              <a:rPr lang="es-ES" noProof="0"/>
              <a:t>Mes, año</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embros del equip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endParaRPr lang="es-ES" altLang="zh-CN" noProof="0"/>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endParaRPr lang="es-ES" altLang="zh-CN" noProof="0"/>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altLang="zh-CN" noProof="0" smtClean="0"/>
              <a:pPr rtl="0"/>
              <a:t>‹Nº›</a:t>
            </a:fld>
            <a:endParaRPr lang="es-ES" altLang="zh-CN" noProof="0"/>
          </a:p>
        </p:txBody>
      </p:sp>
      <p:sp>
        <p:nvSpPr>
          <p:cNvPr id="5" name="Marcador de posición de imagen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Inserte o arrastre y coloque una imagen aquí</a:t>
            </a:r>
          </a:p>
        </p:txBody>
      </p:sp>
      <p:sp>
        <p:nvSpPr>
          <p:cNvPr id="9" name="Marcador de texto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rtlCol="0" anchor="b"/>
          <a:lstStyle>
            <a:lvl1pPr marL="0" indent="0" algn="l">
              <a:buFont typeface="Arial" panose="020B0604020202020204" pitchFamily="34" charset="0"/>
              <a:buNone/>
              <a:defRPr sz="2400"/>
            </a:lvl1pPr>
          </a:lstStyle>
          <a:p>
            <a:pPr lvl="0" rtl="0"/>
            <a:r>
              <a:rPr lang="es-ES" noProof="0"/>
              <a:t>Nombre</a:t>
            </a:r>
            <a:endParaRPr lang="es-ES" altLang="zh-CN" noProof="0"/>
          </a:p>
        </p:txBody>
      </p:sp>
      <p:sp>
        <p:nvSpPr>
          <p:cNvPr id="11" name="Marcador de texto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rtlCol="0"/>
          <a:lstStyle>
            <a:lvl1pPr marL="0" indent="0" algn="l">
              <a:buNone/>
              <a:defRPr sz="1400">
                <a:solidFill>
                  <a:schemeClr val="tx1">
                    <a:lumMod val="50000"/>
                    <a:lumOff val="50000"/>
                  </a:schemeClr>
                </a:solidFill>
              </a:defRPr>
            </a:lvl1pPr>
          </a:lstStyle>
          <a:p>
            <a:pPr lvl="0" rtl="0"/>
            <a:r>
              <a:rPr lang="es-ES" noProof="0"/>
              <a:t>Biografía breve</a:t>
            </a:r>
            <a:endParaRPr lang="es-ES" altLang="zh-CN" noProof="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endParaRPr lang="es-ES" altLang="zh-CN" noProof="0"/>
          </a:p>
        </p:txBody>
      </p:sp>
      <p:sp>
        <p:nvSpPr>
          <p:cNvPr id="28" name="Marcador de texto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a:t>Título</a:t>
            </a:r>
            <a:endParaRPr lang="es-ES" altLang="zh-CN" noProof="0"/>
          </a:p>
        </p:txBody>
      </p:sp>
      <p:sp>
        <p:nvSpPr>
          <p:cNvPr id="41" name="Marcador de posición de imagen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Inserte o arrastre y coloque una imagen aquí</a:t>
            </a:r>
          </a:p>
        </p:txBody>
      </p:sp>
      <p:sp>
        <p:nvSpPr>
          <p:cNvPr id="42" name="Marcador de texto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rtlCol="0" anchor="b"/>
          <a:lstStyle>
            <a:lvl1pPr marL="0" indent="0" algn="l">
              <a:buFont typeface="Arial" panose="020B0604020202020204" pitchFamily="34" charset="0"/>
              <a:buNone/>
              <a:defRPr sz="2400"/>
            </a:lvl1pPr>
          </a:lstStyle>
          <a:p>
            <a:pPr lvl="0" rtl="0"/>
            <a:r>
              <a:rPr lang="es-ES" noProof="0"/>
              <a:t>Nombre</a:t>
            </a:r>
            <a:endParaRPr lang="es-ES" altLang="zh-CN" noProof="0"/>
          </a:p>
        </p:txBody>
      </p:sp>
      <p:sp>
        <p:nvSpPr>
          <p:cNvPr id="43" name="Marcador de texto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rtlCol="0"/>
          <a:lstStyle>
            <a:lvl1pPr marL="0" indent="0" algn="l">
              <a:buNone/>
              <a:defRPr sz="1400">
                <a:solidFill>
                  <a:schemeClr val="tx1">
                    <a:lumMod val="50000"/>
                    <a:lumOff val="50000"/>
                  </a:schemeClr>
                </a:solidFill>
              </a:defRPr>
            </a:lvl1pPr>
          </a:lstStyle>
          <a:p>
            <a:pPr lvl="0" rtl="0"/>
            <a:r>
              <a:rPr lang="es-ES" noProof="0"/>
              <a:t>Biografía breve</a:t>
            </a:r>
            <a:endParaRPr lang="es-ES" altLang="zh-CN" noProof="0"/>
          </a:p>
        </p:txBody>
      </p:sp>
      <p:sp>
        <p:nvSpPr>
          <p:cNvPr id="44" name="Marcador de texto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a:t>Título</a:t>
            </a:r>
            <a:endParaRPr lang="es-ES" altLang="zh-CN" noProof="0"/>
          </a:p>
        </p:txBody>
      </p:sp>
      <p:sp>
        <p:nvSpPr>
          <p:cNvPr id="45" name="Marcador de posición de imagen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Inserte o arrastre y coloque una imagen aquí</a:t>
            </a:r>
          </a:p>
        </p:txBody>
      </p:sp>
      <p:sp>
        <p:nvSpPr>
          <p:cNvPr id="46" name="Marcador de texto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rtlCol="0" anchor="b"/>
          <a:lstStyle>
            <a:lvl1pPr marL="0" indent="0" algn="l">
              <a:buFont typeface="Arial" panose="020B0604020202020204" pitchFamily="34" charset="0"/>
              <a:buNone/>
              <a:defRPr sz="2400"/>
            </a:lvl1pPr>
          </a:lstStyle>
          <a:p>
            <a:pPr lvl="0" rtl="0"/>
            <a:r>
              <a:rPr lang="es-ES" noProof="0"/>
              <a:t>Nombre</a:t>
            </a:r>
            <a:endParaRPr lang="es-ES" altLang="zh-CN" noProof="0"/>
          </a:p>
        </p:txBody>
      </p:sp>
      <p:sp>
        <p:nvSpPr>
          <p:cNvPr id="47" name="Marcador de texto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rtlCol="0"/>
          <a:lstStyle>
            <a:lvl1pPr marL="0" indent="0" algn="l">
              <a:buNone/>
              <a:defRPr sz="1400">
                <a:solidFill>
                  <a:schemeClr val="tx1">
                    <a:lumMod val="50000"/>
                    <a:lumOff val="50000"/>
                  </a:schemeClr>
                </a:solidFill>
              </a:defRPr>
            </a:lvl1pPr>
          </a:lstStyle>
          <a:p>
            <a:pPr lvl="0" rtl="0"/>
            <a:r>
              <a:rPr lang="es-ES" noProof="0"/>
              <a:t>Biografía breve</a:t>
            </a:r>
            <a:endParaRPr lang="es-ES" altLang="zh-CN" noProof="0"/>
          </a:p>
        </p:txBody>
      </p:sp>
      <p:sp>
        <p:nvSpPr>
          <p:cNvPr id="48" name="Marcador de texto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a:t>Título</a:t>
            </a:r>
            <a:endParaRPr lang="es-ES" altLang="zh-CN" noProof="0"/>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embros del equipo 6">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432000" y="432000"/>
            <a:ext cx="11340000" cy="432000"/>
          </a:xfrm>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49" name="Marcador de texto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0" name="Marcador de texto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1" name="Marcador de texto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2" name="Marcador de texto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3" name="Marcador de texto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4" name="Marcador de texto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5" name="Marcador de texto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6" name="Marcador de texto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57" name="Marcador de texto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58" name="Marcador de texto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16" name="Marcador de posición de imagen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59" name="Marcador de posición de imagen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60" name="Marcador de posición de imagen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61" name="Marcador de posición de imagen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62" name="Marcador de posición de imagen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21" name="Marcador de texto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rtlCol="0"/>
          <a:lstStyle>
            <a:lvl1pPr marL="0" indent="0" algn="l">
              <a:buFont typeface="Arial" panose="020B0604020202020204" pitchFamily="34" charset="0"/>
              <a:buNone/>
              <a:defRPr sz="2400"/>
            </a:lvl1pPr>
          </a:lstStyle>
          <a:p>
            <a:pPr lvl="0" rtl="0"/>
            <a:r>
              <a:rPr lang="es-ES" noProof="0"/>
              <a:t>Nombre completo</a:t>
            </a:r>
          </a:p>
        </p:txBody>
      </p:sp>
      <p:sp>
        <p:nvSpPr>
          <p:cNvPr id="22" name="Marcador de texto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rtlCol="0"/>
          <a:lstStyle>
            <a:lvl1pPr marL="0" indent="0" algn="l">
              <a:buNone/>
              <a:defRPr sz="1400">
                <a:solidFill>
                  <a:schemeClr val="tx1">
                    <a:lumMod val="50000"/>
                    <a:lumOff val="50000"/>
                  </a:schemeClr>
                </a:solidFill>
              </a:defRPr>
            </a:lvl1pPr>
          </a:lstStyle>
          <a:p>
            <a:pPr lvl="0" rtl="0"/>
            <a:r>
              <a:rPr lang="es-ES" noProof="0"/>
              <a:t>Descripción de la viñeta</a:t>
            </a:r>
          </a:p>
        </p:txBody>
      </p:sp>
      <p:sp>
        <p:nvSpPr>
          <p:cNvPr id="23" name="Marcador de posición de imagen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image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Marcador de posición de imagen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rtlCol="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a:t>Inserte o arrastre y coloque su foto aquí </a:t>
            </a:r>
          </a:p>
        </p:txBody>
      </p:sp>
      <p:sp>
        <p:nvSpPr>
          <p:cNvPr id="10" name="Rectángulo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rtlCol="0" anchor="b"/>
          <a:lstStyle>
            <a:lvl1pPr algn="l">
              <a:defRPr sz="36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539896" y="4962525"/>
            <a:ext cx="3571782"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6" name="Rectángulo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ítulo y sub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5211B-014A-4E6E-98C7-FDAF7855316F}"/>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osición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5" name="Marcador de texto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582A4E56-DEE9-4FB2-89FF-0F12DB08ADCA}"/>
              </a:ext>
            </a:extLst>
          </p:cNvPr>
          <p:cNvSpPr>
            <a:spLocks noGrp="1"/>
          </p:cNvSpPr>
          <p:nvPr>
            <p:ph type="ftr" sz="quarter" idx="10"/>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apositiva 2 1_Title">
    <p:bg>
      <p:bgPr>
        <a:solidFill>
          <a:schemeClr val="bg1">
            <a:lumMod val="95000"/>
          </a:schemeClr>
        </a:solidFill>
        <a:effectLst/>
      </p:bgPr>
    </p:bg>
    <p:spTree>
      <p:nvGrpSpPr>
        <p:cNvPr id="1" name=""/>
        <p:cNvGrpSpPr/>
        <p:nvPr/>
      </p:nvGrpSpPr>
      <p:grpSpPr>
        <a:xfrm>
          <a:off x="0" y="0"/>
          <a:ext cx="0" cy="0"/>
          <a:chOff x="0" y="0"/>
          <a:chExt cx="0" cy="0"/>
        </a:xfrm>
      </p:grpSpPr>
      <p:sp>
        <p:nvSpPr>
          <p:cNvPr id="14" name="Marcador de posición de imagen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rtlCol="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a:t>Inserte o arrastre y coloque su foto aquí </a:t>
            </a:r>
          </a:p>
        </p:txBody>
      </p:sp>
      <p:sp>
        <p:nvSpPr>
          <p:cNvPr id="9" name="Rectángulo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rtlCol="0" anchor="b"/>
          <a:lstStyle>
            <a:lvl1pPr algn="l">
              <a:defRPr sz="5400" spc="-300">
                <a:solidFill>
                  <a:schemeClr val="bg1"/>
                </a:solidFill>
              </a:defRPr>
            </a:lvl1pPr>
          </a:lstStyle>
          <a:p>
            <a:pPr rtl="0"/>
            <a:r>
              <a:rPr lang="es-ES" noProof="0"/>
              <a:t>Gracias</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rtlCol="0"/>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Nombre completo</a:t>
            </a:r>
          </a:p>
        </p:txBody>
      </p:sp>
      <p:sp>
        <p:nvSpPr>
          <p:cNvPr id="5" name="Marcador de texto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rtl="0"/>
            <a:r>
              <a:rPr lang="es-ES" noProof="0"/>
              <a:t>Número de contacto</a:t>
            </a:r>
          </a:p>
        </p:txBody>
      </p:sp>
      <p:sp>
        <p:nvSpPr>
          <p:cNvPr id="10" name="Marcador de texto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rtl="0"/>
            <a:r>
              <a:rPr lang="es-ES" noProof="0"/>
              <a:t>Identificador de red social o correo electrónico</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stas previas de la aplicación móvil">
    <p:spTree>
      <p:nvGrpSpPr>
        <p:cNvPr id="1" name=""/>
        <p:cNvGrpSpPr/>
        <p:nvPr/>
      </p:nvGrpSpPr>
      <p:grpSpPr>
        <a:xfrm>
          <a:off x="0" y="0"/>
          <a:ext cx="0" cy="0"/>
          <a:chOff x="0" y="0"/>
          <a:chExt cx="0" cy="0"/>
        </a:xfrm>
      </p:grpSpPr>
      <p:pic>
        <p:nvPicPr>
          <p:cNvPr id="8" name="Imagen 7" descr="Pantalla de un teléfono móvil&#10;&#10;Descripción generada con confianza alta">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Imagen 8" descr="Pantalla de un teléfono móvil&#10;&#10;Descripción generada con confianza alta">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Imagen 9" descr="Pantalla de un teléfono móvil&#10;&#10;Descripción generada con confianza alta">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ítulo 1">
            <a:extLst>
              <a:ext uri="{FF2B5EF4-FFF2-40B4-BE49-F238E27FC236}">
                <a16:creationId xmlns:a16="http://schemas.microsoft.com/office/drawing/2014/main" id="{7EF5211B-014A-4E6E-98C7-FDAF7855316F}"/>
              </a:ext>
            </a:extLst>
          </p:cNvPr>
          <p:cNvSpPr>
            <a:spLocks noGrp="1"/>
          </p:cNvSpPr>
          <p:nvPr>
            <p:ph type="title"/>
          </p:nvPr>
        </p:nvSpPr>
        <p:spPr/>
        <p:txBody>
          <a:bodyPr rtlCol="0"/>
          <a:lstStyle/>
          <a:p>
            <a:pPr rtl="0"/>
            <a:r>
              <a:rPr lang="es-ES" noProof="0"/>
              <a:t>Haga clic para modificar el estilo de título del patrón</a:t>
            </a:r>
          </a:p>
        </p:txBody>
      </p:sp>
      <p:sp>
        <p:nvSpPr>
          <p:cNvPr id="6" name="Marcador de posición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11" name="Marcador de contenido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Detalles de boceto</a:t>
            </a:r>
          </a:p>
        </p:txBody>
      </p:sp>
      <p:sp>
        <p:nvSpPr>
          <p:cNvPr id="12" name="Marcador de texto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Nombre de boceto</a:t>
            </a:r>
          </a:p>
        </p:txBody>
      </p:sp>
      <p:sp>
        <p:nvSpPr>
          <p:cNvPr id="13" name="Marcador de contenido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Detalles de boceto</a:t>
            </a:r>
          </a:p>
        </p:txBody>
      </p:sp>
      <p:sp>
        <p:nvSpPr>
          <p:cNvPr id="14" name="Marcador de texto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Nombre de boceto</a:t>
            </a:r>
          </a:p>
        </p:txBody>
      </p:sp>
      <p:sp>
        <p:nvSpPr>
          <p:cNvPr id="15" name="Marcador de contenido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Detalles de boceto</a:t>
            </a:r>
          </a:p>
        </p:txBody>
      </p:sp>
      <p:sp>
        <p:nvSpPr>
          <p:cNvPr id="16" name="Marcador de texto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Nombre de boceto</a:t>
            </a:r>
          </a:p>
        </p:txBody>
      </p:sp>
      <p:sp>
        <p:nvSpPr>
          <p:cNvPr id="4" name="Marcador de posición de imagen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17" name="Marcador de posición de imagen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18" name="Marcador de posición de imagen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o testimoni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4" name="Marcador de texto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rtlCol="0" anchor="ctr"/>
          <a:lstStyle>
            <a:lvl1pPr marL="0" indent="0" algn="ctr">
              <a:buNone/>
              <a:defRPr i="0"/>
            </a:lvl1pPr>
          </a:lstStyle>
          <a:p>
            <a:pPr lvl="0" rtl="0"/>
            <a:r>
              <a:rPr lang="es-ES" noProof="0"/>
              <a:t>Los testimonios van aquí</a:t>
            </a:r>
          </a:p>
        </p:txBody>
      </p:sp>
      <p:sp>
        <p:nvSpPr>
          <p:cNvPr id="9" name="Marcador de texto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rtlCol="0" anchor="t"/>
          <a:lstStyle>
            <a:lvl1pPr marL="0" indent="0" algn="r">
              <a:buFont typeface="Arial" panose="020B0604020202020204" pitchFamily="34" charset="0"/>
              <a:buNone/>
              <a:defRPr sz="1200">
                <a:solidFill>
                  <a:schemeClr val="tx1">
                    <a:lumMod val="75000"/>
                    <a:lumOff val="25000"/>
                  </a:schemeClr>
                </a:solidFill>
              </a:defRPr>
            </a:lvl1pPr>
          </a:lstStyle>
          <a:p>
            <a:pPr lvl="0" rtl="0"/>
            <a:r>
              <a:rPr lang="es-ES" noProof="0"/>
              <a:t>Nombre y puesto:</a:t>
            </a:r>
          </a:p>
        </p:txBody>
      </p:sp>
      <p:sp>
        <p:nvSpPr>
          <p:cNvPr id="12" name="Marcador de texto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rtlCol="0" anchor="ctr"/>
          <a:lstStyle>
            <a:lvl1pPr marL="0" indent="0" algn="ctr">
              <a:buNone/>
              <a:defRPr i="0"/>
            </a:lvl1pPr>
          </a:lstStyle>
          <a:p>
            <a:pPr lvl="0" rtl="0"/>
            <a:r>
              <a:rPr lang="es-ES" noProof="0"/>
              <a:t>Los testimonios van aquí</a:t>
            </a:r>
          </a:p>
        </p:txBody>
      </p:sp>
      <p:sp>
        <p:nvSpPr>
          <p:cNvPr id="13" name="Marcador de texto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rtlCol="0" anchor="t"/>
          <a:lstStyle>
            <a:lvl1pPr marL="0" indent="0" algn="r">
              <a:buFont typeface="Arial" panose="020B0604020202020204" pitchFamily="34" charset="0"/>
              <a:buNone/>
              <a:defRPr sz="1200">
                <a:solidFill>
                  <a:schemeClr val="tx1">
                    <a:lumMod val="75000"/>
                    <a:lumOff val="25000"/>
                  </a:schemeClr>
                </a:solidFill>
              </a:defRPr>
            </a:lvl1pPr>
          </a:lstStyle>
          <a:p>
            <a:pPr lvl="0" rtl="0"/>
            <a:r>
              <a:rPr lang="es-ES" noProof="0"/>
              <a:t>Nombre y puesto:</a:t>
            </a:r>
          </a:p>
        </p:txBody>
      </p:sp>
      <p:sp>
        <p:nvSpPr>
          <p:cNvPr id="14" name="Marcador de texto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rtlCol="0" anchor="ctr"/>
          <a:lstStyle>
            <a:lvl1pPr marL="0" indent="0" algn="ctr">
              <a:buNone/>
              <a:defRPr i="0"/>
            </a:lvl1pPr>
          </a:lstStyle>
          <a:p>
            <a:pPr lvl="0" rtl="0"/>
            <a:r>
              <a:rPr lang="es-ES" noProof="0"/>
              <a:t>Los testimonios van aquí</a:t>
            </a:r>
          </a:p>
        </p:txBody>
      </p:sp>
      <p:sp>
        <p:nvSpPr>
          <p:cNvPr id="15" name="Marcador de texto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rtlCol="0" anchor="t"/>
          <a:lstStyle>
            <a:lvl1pPr marL="0" indent="0" algn="r">
              <a:buFont typeface="Arial" panose="020B0604020202020204" pitchFamily="34" charset="0"/>
              <a:buNone/>
              <a:defRPr sz="1200">
                <a:solidFill>
                  <a:schemeClr val="tx1">
                    <a:lumMod val="75000"/>
                    <a:lumOff val="25000"/>
                  </a:schemeClr>
                </a:solidFill>
              </a:defRPr>
            </a:lvl1pPr>
          </a:lstStyle>
          <a:p>
            <a:pPr lvl="0" rtl="0"/>
            <a:r>
              <a:rPr lang="es-ES" noProof="0"/>
              <a:t>Nombre y puesto:</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432000" y="4962525"/>
            <a:ext cx="5472000"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6" name="Rectángulo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chemeClr val="bg1">
            <a:lumMod val="95000"/>
          </a:schemeClr>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80728" y="4962525"/>
            <a:ext cx="6299682"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Rectángulo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Marcador de número de diapositiva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rtlCol="0"/>
          <a:lstStyle/>
          <a:p>
            <a:pPr rtl="0"/>
            <a:fld id="{4B73C415-D670-4716-A5EC-CC4D52CA2BAC}" type="slidenum">
              <a:rPr lang="es-ES" noProof="0" smtClean="0"/>
              <a:pPr rtl="0"/>
              <a:t>‹Nº›</a:t>
            </a:fld>
            <a:endParaRPr lang="es-ES" noProof="0"/>
          </a:p>
        </p:txBody>
      </p:sp>
      <p:sp>
        <p:nvSpPr>
          <p:cNvPr id="9" name="Marcador de pie de página 8">
            <a:extLst>
              <a:ext uri="{FF2B5EF4-FFF2-40B4-BE49-F238E27FC236}">
                <a16:creationId xmlns:a16="http://schemas.microsoft.com/office/drawing/2014/main" id="{AF77174B-114F-48DF-AFBF-1AA3416ACD4A}"/>
              </a:ext>
            </a:extLst>
          </p:cNvPr>
          <p:cNvSpPr>
            <a:spLocks noGrp="1"/>
          </p:cNvSpPr>
          <p:nvPr>
            <p:ph type="ftr" sz="quarter" idx="13"/>
          </p:nvPr>
        </p:nvSpPr>
        <p:spPr/>
        <p:txBody>
          <a:bodyPr rtlCol="0"/>
          <a:lstStyle/>
          <a:p>
            <a:pPr rtl="0"/>
            <a:r>
              <a:rPr lang="es-ES" noProof="0"/>
              <a:t>Agregar un pie de página</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18" name="Marcador de pie de página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rtlCol="0"/>
          <a:lstStyle/>
          <a:p>
            <a:pPr rtl="0"/>
            <a:r>
              <a:rPr lang="es-ES" noProof="0"/>
              <a:t>Agregar un pie de página</a:t>
            </a:r>
          </a:p>
        </p:txBody>
      </p:sp>
      <p:sp>
        <p:nvSpPr>
          <p:cNvPr id="11" name="Título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12" name="Marcador de posición de texto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3" name="Marcador de posición de contenido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rtlCol="0"/>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18" name="Marcador de pie de página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rtlCol="0"/>
          <a:lstStyle/>
          <a:p>
            <a:pPr rtl="0"/>
            <a:r>
              <a:rPr lang="es-ES" noProof="0"/>
              <a:t>Agregar un pie de página</a:t>
            </a:r>
          </a:p>
        </p:txBody>
      </p:sp>
      <p:sp>
        <p:nvSpPr>
          <p:cNvPr id="11" name="Título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12" name="Marcador de posición de texto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9" name="Marcador de posición de imagen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p:bg>
      <p:bgPr>
        <a:solidFill>
          <a:schemeClr val="bg1">
            <a:lumMod val="95000"/>
          </a:schemeClr>
        </a:solidFill>
        <a:effectLst/>
      </p:bgPr>
    </p:bg>
    <p:spTree>
      <p:nvGrpSpPr>
        <p:cNvPr id="1" name=""/>
        <p:cNvGrpSpPr/>
        <p:nvPr/>
      </p:nvGrpSpPr>
      <p:grpSpPr>
        <a:xfrm>
          <a:off x="0" y="0"/>
          <a:ext cx="0" cy="0"/>
          <a:chOff x="0" y="0"/>
          <a:chExt cx="0" cy="0"/>
        </a:xfrm>
      </p:grpSpPr>
      <p:sp>
        <p:nvSpPr>
          <p:cNvPr id="8" name="Marcador de posición de imagen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rtlCol="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pPr rtl="0"/>
            <a:r>
              <a:rPr lang="es-ES" noProof="0"/>
              <a:t>Inserte o arrastre y coloque su foto aquí </a:t>
            </a:r>
          </a:p>
        </p:txBody>
      </p:sp>
      <p:sp>
        <p:nvSpPr>
          <p:cNvPr id="13" name="Rectángulo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rtlCol="0" anchor="b"/>
          <a:lstStyle>
            <a:lvl1pPr algn="l">
              <a:defRPr sz="4200" spc="-3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80728" y="4962525"/>
            <a:ext cx="6299682" cy="1219200"/>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Rectángulo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Marcador de número de diapositiva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rtlCol="0"/>
          <a:lstStyle/>
          <a:p>
            <a:pPr rtl="0"/>
            <a:fld id="{4B73C415-D670-4716-A5EC-CC4D52CA2BAC}" type="slidenum">
              <a:rPr lang="es-ES" noProof="0" smtClean="0"/>
              <a:pPr rtl="0"/>
              <a:t>‹Nº›</a:t>
            </a:fld>
            <a:endParaRPr lang="es-ES" noProof="0"/>
          </a:p>
        </p:txBody>
      </p:sp>
      <p:sp>
        <p:nvSpPr>
          <p:cNvPr id="9" name="Marcador de pie de página 8">
            <a:extLst>
              <a:ext uri="{FF2B5EF4-FFF2-40B4-BE49-F238E27FC236}">
                <a16:creationId xmlns:a16="http://schemas.microsoft.com/office/drawing/2014/main" id="{AF77174B-114F-48DF-AFBF-1AA3416ACD4A}"/>
              </a:ext>
            </a:extLst>
          </p:cNvPr>
          <p:cNvSpPr>
            <a:spLocks noGrp="1"/>
          </p:cNvSpPr>
          <p:nvPr>
            <p:ph type="ftr" sz="quarter" idx="13"/>
          </p:nvPr>
        </p:nvSpPr>
        <p:spPr/>
        <p:txBody>
          <a:bodyPr rtlCol="0"/>
          <a:lstStyle/>
          <a:p>
            <a:pPr rtl="0"/>
            <a:r>
              <a:rPr lang="es-ES" noProof="0"/>
              <a:t>Agregar un pie de página</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subtítulo, imagen y contenido">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2" name="Título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rtlCol="0" anchor="b"/>
          <a:lstStyle>
            <a:lvl1pPr>
              <a:defRPr sz="3600">
                <a:solidFill>
                  <a:schemeClr val="bg1"/>
                </a:solidFill>
              </a:defRPr>
            </a:lvl1pPr>
          </a:lstStyle>
          <a:p>
            <a:pPr rtl="0"/>
            <a:r>
              <a:rPr lang="es-ES" noProof="0"/>
              <a:t>Haga clic para modificar el estilo de título del patrón</a:t>
            </a:r>
          </a:p>
        </p:txBody>
      </p:sp>
      <p:sp>
        <p:nvSpPr>
          <p:cNvPr id="5" name="Marcador de posición de imagen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rtl="0"/>
            <a:r>
              <a:rPr lang="es-ES" noProof="0"/>
              <a:t>Inserte o arrastre y coloque su foto</a:t>
            </a:r>
          </a:p>
        </p:txBody>
      </p:sp>
      <p:sp>
        <p:nvSpPr>
          <p:cNvPr id="18" name="Marcador de pie de página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rtlCol="0"/>
          <a:lstStyle/>
          <a:p>
            <a:pPr rtl="0"/>
            <a:r>
              <a:rPr lang="es-ES" noProof="0"/>
              <a:t>Agregar un pie de página</a:t>
            </a:r>
          </a:p>
        </p:txBody>
      </p:sp>
      <p:sp>
        <p:nvSpPr>
          <p:cNvPr id="20" name="Marcador de texto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rtlCol="0"/>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es-ES" noProof="0"/>
              <a:t>Subtítulo, lema o comercial puede ir aquí</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ñetas d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432000" y="432000"/>
            <a:ext cx="11340000" cy="432000"/>
          </a:xfrm>
        </p:spPr>
        <p:txBody>
          <a:bodyPr rtlCol="0"/>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6" name="Marcador de texto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49" name="Marcador de texto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0" name="Marcador de texto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1" name="Marcador de texto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2" name="Marcador de texto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3" name="Marcador de texto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4" name="Marcador de texto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5" name="Marcador de texto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6" name="Marcador de texto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57" name="Marcador de texto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58" name="Marcador de texto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6" name="Marcador de posición de imagen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59" name="Marcador de posición de imagen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60" name="Marcador de posición de imagen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61" name="Marcador de posición de imagen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62" name="Marcador de posición de imagen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ñetas de icon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rtlCol="0"/>
          <a:lstStyle>
            <a:lvl1pPr marL="0" indent="0">
              <a:buNone/>
              <a:defRPr sz="1800">
                <a:solidFill>
                  <a:schemeClr val="bg1"/>
                </a:solidFill>
              </a:defRPr>
            </a:lvl1pPr>
          </a:lstStyle>
          <a:p>
            <a:pPr lvl="0" rtl="0"/>
            <a:r>
              <a:rPr lang="es-ES" noProof="0"/>
              <a:t>Subtítulo, lema o comercial puede ir aquí</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rtlCol="0"/>
          <a:lstStyle/>
          <a:p>
            <a:pPr rtl="0"/>
            <a:r>
              <a:rPr lang="es-ES" noProof="0"/>
              <a:t>Agregar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10" name="Marcador de posición de imagen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rtl="0"/>
            <a:r>
              <a:rPr lang="es-ES" noProof="0"/>
              <a:t>Inserte o arrastre y coloque su foto</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rtl="0"/>
            <a:r>
              <a:rPr lang="es-ES" noProof="0"/>
              <a:t>Haga clic para editar el estilo de título del patrón</a:t>
            </a:r>
          </a:p>
        </p:txBody>
      </p:sp>
      <p:sp>
        <p:nvSpPr>
          <p:cNvPr id="13" name="Marcador de texto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14" name="Marcador de texto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5" name="Marcador de texto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2</a:t>
            </a:r>
          </a:p>
        </p:txBody>
      </p:sp>
      <p:sp>
        <p:nvSpPr>
          <p:cNvPr id="16" name="Marcador de texto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7" name="Marcador de texto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3</a:t>
            </a:r>
          </a:p>
        </p:txBody>
      </p:sp>
      <p:sp>
        <p:nvSpPr>
          <p:cNvPr id="18" name="Marcador de texto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viñetas de icon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rtlCol="0"/>
          <a:lstStyle>
            <a:lvl1pPr marL="0" indent="0">
              <a:buNone/>
              <a:defRPr sz="1800">
                <a:solidFill>
                  <a:schemeClr val="bg1"/>
                </a:solidFill>
              </a:defRPr>
            </a:lvl1pPr>
          </a:lstStyle>
          <a:p>
            <a:pPr lvl="0" rtl="0"/>
            <a:r>
              <a:rPr lang="es-ES" noProof="0"/>
              <a:t>Subtítulo, lema o comercial puede ir aquí</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10" name="Marcador de posición de imagen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rtl="0"/>
            <a:r>
              <a:rPr lang="es-ES" noProof="0"/>
              <a:t>Inserte o arrastre y coloque su foto</a:t>
            </a:r>
          </a:p>
        </p:txBody>
      </p:sp>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rtl="0"/>
            <a:r>
              <a:rPr lang="es-ES" noProof="0"/>
              <a:t>Haga clic para editar el estilo de título del patrón</a:t>
            </a:r>
          </a:p>
        </p:txBody>
      </p:sp>
      <p:sp>
        <p:nvSpPr>
          <p:cNvPr id="13" name="Marcador de texto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3</a:t>
            </a:r>
          </a:p>
        </p:txBody>
      </p:sp>
      <p:sp>
        <p:nvSpPr>
          <p:cNvPr id="14" name="Marcador de texto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15" name="Marcador de texto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4</a:t>
            </a:r>
          </a:p>
        </p:txBody>
      </p:sp>
      <p:sp>
        <p:nvSpPr>
          <p:cNvPr id="16" name="Marcador de texto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3" name="Marcador de texto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1</a:t>
            </a:r>
          </a:p>
        </p:txBody>
      </p:sp>
      <p:sp>
        <p:nvSpPr>
          <p:cNvPr id="24" name="Marcador de texto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
        <p:nvSpPr>
          <p:cNvPr id="25" name="Marcador de texto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rtlCol="0"/>
          <a:lstStyle>
            <a:lvl1pPr marL="0" indent="0" algn="ctr">
              <a:buFont typeface="Arial" panose="020B0604020202020204" pitchFamily="34" charset="0"/>
              <a:buNone/>
              <a:defRPr sz="1800">
                <a:solidFill>
                  <a:schemeClr val="tx1">
                    <a:lumMod val="75000"/>
                    <a:lumOff val="25000"/>
                  </a:schemeClr>
                </a:solidFill>
              </a:defRPr>
            </a:lvl1pPr>
          </a:lstStyle>
          <a:p>
            <a:pPr lvl="0" rtl="0"/>
            <a:r>
              <a:rPr lang="es-ES" noProof="0"/>
              <a:t>Viñeta 2</a:t>
            </a:r>
          </a:p>
        </p:txBody>
      </p:sp>
      <p:sp>
        <p:nvSpPr>
          <p:cNvPr id="26" name="Marcador de texto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rtlCol="0"/>
          <a:lstStyle>
            <a:lvl1pPr marL="0" indent="0" algn="ctr">
              <a:buNone/>
              <a:defRPr sz="1400">
                <a:solidFill>
                  <a:schemeClr val="tx1">
                    <a:lumMod val="75000"/>
                    <a:lumOff val="25000"/>
                  </a:schemeClr>
                </a:solidFill>
              </a:defRPr>
            </a:lvl1pPr>
          </a:lstStyle>
          <a:p>
            <a:pPr lvl="0" rtl="0"/>
            <a:r>
              <a:rPr lang="es-ES" noProof="0"/>
              <a:t>Descripción de la viñeta</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o digital">
    <p:bg>
      <p:bgRef idx="1001">
        <a:schemeClr val="bg1"/>
      </p:bgRef>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ítulo 1">
            <a:extLst>
              <a:ext uri="{FF2B5EF4-FFF2-40B4-BE49-F238E27FC236}">
                <a16:creationId xmlns:a16="http://schemas.microsoft.com/office/drawing/2014/main" id="{E8A85E10-5A18-4C86-8310-FA9CF8DF8AB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D2E533DB-3399-4A25-BB80-899E9CC78DB1}"/>
              </a:ext>
            </a:extLst>
          </p:cNvPr>
          <p:cNvSpPr>
            <a:spLocks noGrp="1"/>
          </p:cNvSpPr>
          <p:nvPr>
            <p:ph type="ftr" sz="quarter" idx="10"/>
          </p:nvPr>
        </p:nvSpPr>
        <p:spPr/>
        <p:txBody>
          <a:bodyPr rtlCol="0"/>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9" name="Marcador de texto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rtlCol="0" anchor="b"/>
          <a:lstStyle>
            <a:lvl1pPr marL="0" indent="0">
              <a:buNone/>
              <a:defRPr sz="3200">
                <a:solidFill>
                  <a:schemeClr val="tx1">
                    <a:lumMod val="75000"/>
                    <a:lumOff val="25000"/>
                  </a:schemeClr>
                </a:solidFill>
              </a:defRPr>
            </a:lvl1pPr>
          </a:lstStyle>
          <a:p>
            <a:pPr lvl="0" rtl="0"/>
            <a:r>
              <a:rPr lang="es-ES" noProof="0"/>
              <a:t>Texto destacado</a:t>
            </a:r>
          </a:p>
        </p:txBody>
      </p:sp>
      <p:sp>
        <p:nvSpPr>
          <p:cNvPr id="11" name="Marcador de posición de imagen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Inserte o arrastre y coloque su diseño de la pantalla aquí</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es seccione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Línea única de texto.</a:t>
            </a:r>
          </a:p>
        </p:txBody>
      </p:sp>
      <p:sp>
        <p:nvSpPr>
          <p:cNvPr id="4" name="Marcador de contenido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8" name="Marcador de pie de página 7">
            <a:extLst>
              <a:ext uri="{FF2B5EF4-FFF2-40B4-BE49-F238E27FC236}">
                <a16:creationId xmlns:a16="http://schemas.microsoft.com/office/drawing/2014/main" id="{43C0B96F-9D35-4001-9F9C-1A7004D61F3D}"/>
              </a:ext>
            </a:extLst>
          </p:cNvPr>
          <p:cNvSpPr>
            <a:spLocks noGrp="1"/>
          </p:cNvSpPr>
          <p:nvPr>
            <p:ph type="ftr" sz="quarter" idx="10"/>
          </p:nvPr>
        </p:nvSpPr>
        <p:spPr/>
        <p:txBody>
          <a:bodyPr rtlCol="0"/>
          <a:lstStyle/>
          <a:p>
            <a:pPr rtl="0"/>
            <a:r>
              <a:rPr lang="es-ES" noProof="0"/>
              <a:t>Agregue un pie de página</a:t>
            </a:r>
          </a:p>
        </p:txBody>
      </p:sp>
      <p:sp>
        <p:nvSpPr>
          <p:cNvPr id="9" name="Marcador de posición de número de diapositiva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rtlCol="0"/>
          <a:lstStyle/>
          <a:p>
            <a:pPr rtl="0"/>
            <a:fld id="{4B73C415-D670-4716-A5EC-CC4D52CA2BAC}" type="slidenum">
              <a:rPr lang="es-ES" noProof="0" smtClean="0"/>
              <a:pPr rtl="0"/>
              <a:t>‹Nº›</a:t>
            </a:fld>
            <a:endParaRPr lang="es-ES" noProof="0"/>
          </a:p>
        </p:txBody>
      </p:sp>
      <p:sp>
        <p:nvSpPr>
          <p:cNvPr id="6" name="Marcador de texto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0" name="Marcador de texto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es-ES" noProof="0"/>
              <a:t>Descripción de la sección</a:t>
            </a:r>
          </a:p>
        </p:txBody>
      </p:sp>
      <p:sp>
        <p:nvSpPr>
          <p:cNvPr id="12" name="Marcador de texto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Sección 1</a:t>
            </a:r>
          </a:p>
        </p:txBody>
      </p:sp>
      <p:sp>
        <p:nvSpPr>
          <p:cNvPr id="14" name="Marcador de texto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Sección 2</a:t>
            </a:r>
          </a:p>
        </p:txBody>
      </p:sp>
      <p:sp>
        <p:nvSpPr>
          <p:cNvPr id="16" name="Marcador de texto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rtlCol="0"/>
          <a:lstStyle>
            <a:lvl1pPr marL="0" indent="0" algn="ctr">
              <a:buFont typeface="Arial" panose="020B0604020202020204" pitchFamily="34" charset="0"/>
              <a:buNone/>
              <a:defRPr>
                <a:solidFill>
                  <a:schemeClr val="tx1">
                    <a:lumMod val="75000"/>
                    <a:lumOff val="25000"/>
                  </a:schemeClr>
                </a:solidFill>
              </a:defRPr>
            </a:lvl1pPr>
          </a:lstStyle>
          <a:p>
            <a:pPr lvl="0" rtl="0"/>
            <a:r>
              <a:rPr lang="es-ES" noProof="0"/>
              <a:t>Sección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título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pPr rtl="0"/>
            <a:fld id="{4B73C415-D670-4716-A5EC-CC4D52CA2BAC}" type="slidenum">
              <a:rPr lang="es-ES" noProof="0" smtClean="0"/>
              <a:pPr rtl="0"/>
              <a:t>‹Nº›</a:t>
            </a:fld>
            <a:endParaRPr lang="es-ES" noProof="0"/>
          </a:p>
        </p:txBody>
      </p:sp>
      <p:sp>
        <p:nvSpPr>
          <p:cNvPr id="7" name="Marcador de pie de página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pPr rtl="0"/>
            <a:r>
              <a:rPr lang="es-ES" noProof="0"/>
              <a:t>Agregar un pie de página</a:t>
            </a:r>
          </a:p>
        </p:txBody>
      </p:sp>
      <p:sp>
        <p:nvSpPr>
          <p:cNvPr id="8" name="Rectángulo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2" name="Marcador de posición de imagen 11">
            <a:extLst>
              <a:ext uri="{FF2B5EF4-FFF2-40B4-BE49-F238E27FC236}">
                <a16:creationId xmlns:a16="http://schemas.microsoft.com/office/drawing/2014/main" id="{93C0DCA2-2E6F-456A-AA63-D900FDD07B86}"/>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8333" b="8333"/>
          <a:stretch>
            <a:fillRect/>
          </a:stretch>
        </p:blipFill>
        <p:spPr>
          <a:xfrm>
            <a:off x="0" y="0"/>
            <a:ext cx="12192000" cy="6858000"/>
          </a:xfrm>
        </p:spPr>
      </p:pic>
      <p:sp>
        <p:nvSpPr>
          <p:cNvPr id="28" name="Rectángulo 27" title="Fondo semitransparente oscuro">
            <a:extLst>
              <a:ext uri="{FF2B5EF4-FFF2-40B4-BE49-F238E27FC236}">
                <a16:creationId xmlns:a16="http://schemas.microsoft.com/office/drawing/2014/main" id="{E93CFE69-79B0-440B-949E-DA17AD834A10}"/>
              </a:ext>
            </a:extLst>
          </p:cNvPr>
          <p:cNvSpPr/>
          <p:nvPr/>
        </p:nvSpPr>
        <p:spPr>
          <a:xfrm>
            <a:off x="6335999"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8468F2B1-EF8F-4772-ADA1-4195B20EBA74}"/>
              </a:ext>
            </a:extLst>
          </p:cNvPr>
          <p:cNvSpPr>
            <a:spLocks noGrp="1"/>
          </p:cNvSpPr>
          <p:nvPr>
            <p:ph type="ctrTitle"/>
          </p:nvPr>
        </p:nvSpPr>
        <p:spPr bwMode="gray">
          <a:xfrm>
            <a:off x="6539895" y="2492521"/>
            <a:ext cx="3571782" cy="1560945"/>
          </a:xfrm>
        </p:spPr>
        <p:txBody>
          <a:bodyPr rtlCol="0"/>
          <a:lstStyle/>
          <a:p>
            <a:pPr algn="ctr" rtl="0"/>
            <a:r>
              <a:rPr lang="es-ES" dirty="0"/>
              <a:t>Programación Web II</a:t>
            </a:r>
          </a:p>
        </p:txBody>
      </p:sp>
      <p:cxnSp>
        <p:nvCxnSpPr>
          <p:cNvPr id="16" name="Conector recto 15" title="Línea divisoria">
            <a:extLst>
              <a:ext uri="{FF2B5EF4-FFF2-40B4-BE49-F238E27FC236}">
                <a16:creationId xmlns:a16="http://schemas.microsoft.com/office/drawing/2014/main" id="{F3753AF9-461F-4049-BB9D-621E76A51470}"/>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539895" y="5299078"/>
            <a:ext cx="3571782" cy="1219200"/>
          </a:xfrm>
        </p:spPr>
        <p:txBody>
          <a:bodyPr rtlCol="0"/>
          <a:lstStyle/>
          <a:p>
            <a:pPr algn="ctr" rtl="0"/>
            <a:r>
              <a:rPr lang="es-ES" dirty="0"/>
              <a:t>Tema I</a:t>
            </a:r>
          </a:p>
          <a:p>
            <a:pPr algn="ctr" rtl="0"/>
            <a:r>
              <a:rPr lang="es-ES" dirty="0"/>
              <a:t>Introducción</a:t>
            </a:r>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13F69C6-6424-41B2-9A4E-6B7F7487CA2F}"/>
              </a:ext>
            </a:extLst>
          </p:cNvPr>
          <p:cNvSpPr>
            <a:spLocks noGrp="1"/>
          </p:cNvSpPr>
          <p:nvPr>
            <p:ph type="sldNum" sz="quarter" idx="11"/>
          </p:nvPr>
        </p:nvSpPr>
        <p:spPr/>
        <p:txBody>
          <a:bodyPr/>
          <a:lstStyle/>
          <a:p>
            <a:pPr rtl="0"/>
            <a:fld id="{4B73C415-D670-4716-A5EC-CC4D52CA2BAC}" type="slidenum">
              <a:rPr lang="es-ES" noProof="0" smtClean="0"/>
              <a:pPr rtl="0"/>
              <a:t>10</a:t>
            </a:fld>
            <a:endParaRPr lang="es-ES" noProof="0"/>
          </a:p>
        </p:txBody>
      </p:sp>
      <p:pic>
        <p:nvPicPr>
          <p:cNvPr id="4" name="Imagen 3">
            <a:extLst>
              <a:ext uri="{FF2B5EF4-FFF2-40B4-BE49-F238E27FC236}">
                <a16:creationId xmlns:a16="http://schemas.microsoft.com/office/drawing/2014/main" id="{B310F9DD-990F-4371-AAD0-88F765F74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7" y="289402"/>
            <a:ext cx="4126700" cy="3572037"/>
          </a:xfrm>
          <a:prstGeom prst="rect">
            <a:avLst/>
          </a:prstGeom>
          <a:effectLst>
            <a:glow rad="63500">
              <a:schemeClr val="accent1">
                <a:satMod val="175000"/>
                <a:alpha val="40000"/>
              </a:schemeClr>
            </a:glow>
          </a:effectLst>
        </p:spPr>
      </p:pic>
      <p:pic>
        <p:nvPicPr>
          <p:cNvPr id="7" name="Imagen 6">
            <a:extLst>
              <a:ext uri="{FF2B5EF4-FFF2-40B4-BE49-F238E27FC236}">
                <a16:creationId xmlns:a16="http://schemas.microsoft.com/office/drawing/2014/main" id="{D686C94A-336A-4BF1-9C6D-5CF0052FF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626" y="2524259"/>
            <a:ext cx="6171955" cy="4066792"/>
          </a:xfrm>
          <a:prstGeom prst="rect">
            <a:avLst/>
          </a:prstGeom>
          <a:effectLst>
            <a:glow rad="63500">
              <a:schemeClr val="accent1">
                <a:satMod val="175000"/>
                <a:alpha val="40000"/>
              </a:schemeClr>
            </a:glow>
          </a:effectLst>
        </p:spPr>
      </p:pic>
      <p:sp>
        <p:nvSpPr>
          <p:cNvPr id="8" name="CuadroTexto 7">
            <a:extLst>
              <a:ext uri="{FF2B5EF4-FFF2-40B4-BE49-F238E27FC236}">
                <a16:creationId xmlns:a16="http://schemas.microsoft.com/office/drawing/2014/main" id="{80D3B23A-6267-4E03-97C6-3866C7AC1E72}"/>
              </a:ext>
            </a:extLst>
          </p:cNvPr>
          <p:cNvSpPr txBox="1"/>
          <p:nvPr/>
        </p:nvSpPr>
        <p:spPr>
          <a:xfrm>
            <a:off x="4760241" y="483160"/>
            <a:ext cx="3583964" cy="923330"/>
          </a:xfrm>
          <a:prstGeom prst="rect">
            <a:avLst/>
          </a:prstGeom>
          <a:solidFill>
            <a:schemeClr val="tx2">
              <a:lumMod val="75000"/>
              <a:lumOff val="25000"/>
            </a:schemeClr>
          </a:solidFill>
          <a:effectLst>
            <a:softEdge rad="63500"/>
          </a:effectLst>
        </p:spPr>
        <p:txBody>
          <a:bodyPr wrap="square" rtlCol="0">
            <a:spAutoFit/>
          </a:bodyPr>
          <a:lstStyle/>
          <a:p>
            <a:endParaRPr lang="es-AR" dirty="0"/>
          </a:p>
          <a:p>
            <a:pPr algn="ctr"/>
            <a:r>
              <a:rPr lang="es-AR" b="1" spc="50" dirty="0">
                <a:ln w="0"/>
                <a:solidFill>
                  <a:schemeClr val="bg2"/>
                </a:solidFill>
                <a:effectLst>
                  <a:innerShdw blurRad="63500" dist="50800" dir="13500000">
                    <a:srgbClr val="000000">
                      <a:alpha val="50000"/>
                    </a:srgbClr>
                  </a:innerShdw>
                </a:effectLst>
              </a:rPr>
              <a:t>Sitios Estáticos</a:t>
            </a:r>
          </a:p>
          <a:p>
            <a:endParaRPr lang="es-AR" dirty="0"/>
          </a:p>
        </p:txBody>
      </p:sp>
      <p:sp>
        <p:nvSpPr>
          <p:cNvPr id="9" name="CuadroTexto 8">
            <a:extLst>
              <a:ext uri="{FF2B5EF4-FFF2-40B4-BE49-F238E27FC236}">
                <a16:creationId xmlns:a16="http://schemas.microsoft.com/office/drawing/2014/main" id="{226251BC-B634-4F24-A988-D104301E659B}"/>
              </a:ext>
            </a:extLst>
          </p:cNvPr>
          <p:cNvSpPr txBox="1"/>
          <p:nvPr/>
        </p:nvSpPr>
        <p:spPr>
          <a:xfrm>
            <a:off x="2100169" y="5683127"/>
            <a:ext cx="3583964" cy="923330"/>
          </a:xfrm>
          <a:prstGeom prst="rect">
            <a:avLst/>
          </a:prstGeom>
          <a:solidFill>
            <a:schemeClr val="tx2">
              <a:lumMod val="75000"/>
              <a:lumOff val="25000"/>
            </a:schemeClr>
          </a:solidFill>
          <a:effectLst>
            <a:softEdge rad="63500"/>
          </a:effectLst>
        </p:spPr>
        <p:txBody>
          <a:bodyPr wrap="square" rtlCol="0">
            <a:spAutoFit/>
          </a:bodyPr>
          <a:lstStyle/>
          <a:p>
            <a:endParaRPr lang="es-AR" dirty="0"/>
          </a:p>
          <a:p>
            <a:pPr algn="ctr"/>
            <a:r>
              <a:rPr lang="es-AR" b="1" spc="50" dirty="0">
                <a:ln w="0"/>
                <a:solidFill>
                  <a:schemeClr val="bg2"/>
                </a:solidFill>
                <a:effectLst>
                  <a:innerShdw blurRad="63500" dist="50800" dir="13500000">
                    <a:srgbClr val="000000">
                      <a:alpha val="50000"/>
                    </a:srgbClr>
                  </a:innerShdw>
                </a:effectLst>
              </a:rPr>
              <a:t>Sitios Dinámicos</a:t>
            </a:r>
          </a:p>
          <a:p>
            <a:endParaRPr lang="es-AR" dirty="0"/>
          </a:p>
        </p:txBody>
      </p:sp>
    </p:spTree>
    <p:extLst>
      <p:ext uri="{BB962C8B-B14F-4D97-AF65-F5344CB8AC3E}">
        <p14:creationId xmlns:p14="http://schemas.microsoft.com/office/powerpoint/2010/main" val="118414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02DE15F-30D3-4BED-A965-9B38B7A9069E}"/>
              </a:ext>
            </a:extLst>
          </p:cNvPr>
          <p:cNvSpPr>
            <a:spLocks noGrp="1"/>
          </p:cNvSpPr>
          <p:nvPr>
            <p:ph type="sldNum" sz="quarter" idx="11"/>
          </p:nvPr>
        </p:nvSpPr>
        <p:spPr/>
        <p:txBody>
          <a:bodyPr/>
          <a:lstStyle/>
          <a:p>
            <a:pPr rtl="0"/>
            <a:fld id="{4B73C415-D670-4716-A5EC-CC4D52CA2BAC}" type="slidenum">
              <a:rPr lang="es-ES" noProof="0" smtClean="0"/>
              <a:pPr rtl="0"/>
              <a:t>11</a:t>
            </a:fld>
            <a:endParaRPr lang="es-ES" noProof="0"/>
          </a:p>
        </p:txBody>
      </p:sp>
      <p:pic>
        <p:nvPicPr>
          <p:cNvPr id="4" name="Imagen 3">
            <a:extLst>
              <a:ext uri="{FF2B5EF4-FFF2-40B4-BE49-F238E27FC236}">
                <a16:creationId xmlns:a16="http://schemas.microsoft.com/office/drawing/2014/main" id="{B7DA9D93-FA41-4750-827B-4A04C04D9706}"/>
              </a:ext>
            </a:extLst>
          </p:cNvPr>
          <p:cNvPicPr>
            <a:picLocks noChangeAspect="1"/>
          </p:cNvPicPr>
          <p:nvPr/>
        </p:nvPicPr>
        <p:blipFill rotWithShape="1">
          <a:blip r:embed="rId2"/>
          <a:srcRect l="20568" t="14326" r="13068" b="18790"/>
          <a:stretch/>
        </p:blipFill>
        <p:spPr>
          <a:xfrm>
            <a:off x="1552100" y="374073"/>
            <a:ext cx="8826606" cy="5001491"/>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C95536F-1302-41CE-9E1B-CB3553C521F8}"/>
              </a:ext>
            </a:extLst>
          </p:cNvPr>
          <p:cNvSpPr txBox="1"/>
          <p:nvPr/>
        </p:nvSpPr>
        <p:spPr>
          <a:xfrm>
            <a:off x="1288472" y="5780588"/>
            <a:ext cx="9353863" cy="584775"/>
          </a:xfrm>
          <a:prstGeom prst="rect">
            <a:avLst/>
          </a:prstGeom>
          <a:noFill/>
        </p:spPr>
        <p:txBody>
          <a:bodyPr wrap="square" rtlCol="0">
            <a:spAutoFit/>
          </a:bodyPr>
          <a:lstStyle/>
          <a:p>
            <a:pPr algn="ctr"/>
            <a:r>
              <a:rPr lang="es-AR" sz="3200" dirty="0">
                <a:solidFill>
                  <a:schemeClr val="accent1">
                    <a:lumMod val="50000"/>
                  </a:schemeClr>
                </a:solidFill>
                <a:effectLst>
                  <a:outerShdw blurRad="38100" dist="38100" dir="2700000" algn="tl">
                    <a:srgbClr val="000000">
                      <a:alpha val="43137"/>
                    </a:srgbClr>
                  </a:outerShdw>
                </a:effectLst>
              </a:rPr>
              <a:t>Arquitectura de una aplicación Web</a:t>
            </a:r>
          </a:p>
        </p:txBody>
      </p:sp>
      <p:sp>
        <p:nvSpPr>
          <p:cNvPr id="6" name="Elipse 5">
            <a:extLst>
              <a:ext uri="{FF2B5EF4-FFF2-40B4-BE49-F238E27FC236}">
                <a16:creationId xmlns:a16="http://schemas.microsoft.com/office/drawing/2014/main" id="{98239A0C-9566-4581-AF83-D66F6BFFEA15}"/>
              </a:ext>
            </a:extLst>
          </p:cNvPr>
          <p:cNvSpPr/>
          <p:nvPr/>
        </p:nvSpPr>
        <p:spPr>
          <a:xfrm>
            <a:off x="4516582" y="374073"/>
            <a:ext cx="637309" cy="6373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1</a:t>
            </a:r>
          </a:p>
        </p:txBody>
      </p:sp>
      <p:sp>
        <p:nvSpPr>
          <p:cNvPr id="8" name="Elipse 7">
            <a:extLst>
              <a:ext uri="{FF2B5EF4-FFF2-40B4-BE49-F238E27FC236}">
                <a16:creationId xmlns:a16="http://schemas.microsoft.com/office/drawing/2014/main" id="{1011C700-7575-42C3-A5D3-461B37C6D0C6}"/>
              </a:ext>
            </a:extLst>
          </p:cNvPr>
          <p:cNvSpPr/>
          <p:nvPr/>
        </p:nvSpPr>
        <p:spPr>
          <a:xfrm>
            <a:off x="6567056" y="492637"/>
            <a:ext cx="637309" cy="6373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2</a:t>
            </a:r>
          </a:p>
        </p:txBody>
      </p:sp>
      <p:sp>
        <p:nvSpPr>
          <p:cNvPr id="9" name="Elipse 8">
            <a:extLst>
              <a:ext uri="{FF2B5EF4-FFF2-40B4-BE49-F238E27FC236}">
                <a16:creationId xmlns:a16="http://schemas.microsoft.com/office/drawing/2014/main" id="{2461D0AF-F8E7-44F3-A1ED-EA7B4E76634B}"/>
              </a:ext>
            </a:extLst>
          </p:cNvPr>
          <p:cNvSpPr/>
          <p:nvPr/>
        </p:nvSpPr>
        <p:spPr>
          <a:xfrm>
            <a:off x="8298875" y="492636"/>
            <a:ext cx="637309" cy="6373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3</a:t>
            </a:r>
          </a:p>
        </p:txBody>
      </p:sp>
      <p:sp>
        <p:nvSpPr>
          <p:cNvPr id="10" name="Elipse 9">
            <a:extLst>
              <a:ext uri="{FF2B5EF4-FFF2-40B4-BE49-F238E27FC236}">
                <a16:creationId xmlns:a16="http://schemas.microsoft.com/office/drawing/2014/main" id="{25A71746-2AA0-4DED-BB97-352CF6439B3C}"/>
              </a:ext>
            </a:extLst>
          </p:cNvPr>
          <p:cNvSpPr/>
          <p:nvPr/>
        </p:nvSpPr>
        <p:spPr>
          <a:xfrm>
            <a:off x="9739749" y="3228110"/>
            <a:ext cx="637309" cy="6373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4</a:t>
            </a:r>
          </a:p>
        </p:txBody>
      </p:sp>
      <p:sp>
        <p:nvSpPr>
          <p:cNvPr id="11" name="Elipse 10">
            <a:extLst>
              <a:ext uri="{FF2B5EF4-FFF2-40B4-BE49-F238E27FC236}">
                <a16:creationId xmlns:a16="http://schemas.microsoft.com/office/drawing/2014/main" id="{936D57F9-3409-4C90-9C56-42F34875A448}"/>
              </a:ext>
            </a:extLst>
          </p:cNvPr>
          <p:cNvSpPr/>
          <p:nvPr/>
        </p:nvSpPr>
        <p:spPr>
          <a:xfrm>
            <a:off x="6885710" y="4504349"/>
            <a:ext cx="637309" cy="6373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a:t>
            </a:r>
          </a:p>
        </p:txBody>
      </p:sp>
      <p:sp>
        <p:nvSpPr>
          <p:cNvPr id="12" name="Elipse 11">
            <a:extLst>
              <a:ext uri="{FF2B5EF4-FFF2-40B4-BE49-F238E27FC236}">
                <a16:creationId xmlns:a16="http://schemas.microsoft.com/office/drawing/2014/main" id="{933D60E4-F9C5-4F79-8FA6-A35E132FFD6F}"/>
              </a:ext>
            </a:extLst>
          </p:cNvPr>
          <p:cNvSpPr/>
          <p:nvPr/>
        </p:nvSpPr>
        <p:spPr>
          <a:xfrm>
            <a:off x="6483930" y="2296791"/>
            <a:ext cx="637309" cy="6373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6</a:t>
            </a:r>
          </a:p>
        </p:txBody>
      </p:sp>
    </p:spTree>
    <p:extLst>
      <p:ext uri="{BB962C8B-B14F-4D97-AF65-F5344CB8AC3E}">
        <p14:creationId xmlns:p14="http://schemas.microsoft.com/office/powerpoint/2010/main" val="141694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E0DC47-2138-4D80-B46D-F42340CCBB26}"/>
              </a:ext>
            </a:extLst>
          </p:cNvPr>
          <p:cNvSpPr>
            <a:spLocks noGrp="1"/>
          </p:cNvSpPr>
          <p:nvPr>
            <p:ph type="sldNum" sz="quarter" idx="11"/>
          </p:nvPr>
        </p:nvSpPr>
        <p:spPr/>
        <p:txBody>
          <a:bodyPr/>
          <a:lstStyle/>
          <a:p>
            <a:pPr rtl="0"/>
            <a:fld id="{4B73C415-D670-4716-A5EC-CC4D52CA2BAC}" type="slidenum">
              <a:rPr lang="es-ES" noProof="0" smtClean="0"/>
              <a:pPr rtl="0"/>
              <a:t>12</a:t>
            </a:fld>
            <a:endParaRPr lang="es-ES" noProof="0"/>
          </a:p>
        </p:txBody>
      </p:sp>
      <p:pic>
        <p:nvPicPr>
          <p:cNvPr id="4" name="Imagen 3">
            <a:extLst>
              <a:ext uri="{FF2B5EF4-FFF2-40B4-BE49-F238E27FC236}">
                <a16:creationId xmlns:a16="http://schemas.microsoft.com/office/drawing/2014/main" id="{8C4FD362-AC0D-4066-A85B-ECAD28CB2A4E}"/>
              </a:ext>
            </a:extLst>
          </p:cNvPr>
          <p:cNvPicPr>
            <a:picLocks noChangeAspect="1"/>
          </p:cNvPicPr>
          <p:nvPr/>
        </p:nvPicPr>
        <p:blipFill rotWithShape="1">
          <a:blip r:embed="rId2"/>
          <a:srcRect l="10353" t="37431" r="6315" b="7930"/>
          <a:stretch/>
        </p:blipFill>
        <p:spPr bwMode="auto">
          <a:xfrm>
            <a:off x="879423" y="1445222"/>
            <a:ext cx="10762282" cy="3967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236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D9769AB-BB66-43BE-B38D-01B9A1F16CDF}"/>
              </a:ext>
            </a:extLst>
          </p:cNvPr>
          <p:cNvSpPr>
            <a:spLocks noGrp="1"/>
          </p:cNvSpPr>
          <p:nvPr>
            <p:ph type="sldNum" sz="quarter" idx="11"/>
          </p:nvPr>
        </p:nvSpPr>
        <p:spPr/>
        <p:txBody>
          <a:bodyPr/>
          <a:lstStyle/>
          <a:p>
            <a:pPr rtl="0"/>
            <a:fld id="{4B73C415-D670-4716-A5EC-CC4D52CA2BAC}" type="slidenum">
              <a:rPr lang="es-ES" noProof="0" smtClean="0"/>
              <a:pPr rtl="0"/>
              <a:t>13</a:t>
            </a:fld>
            <a:endParaRPr lang="es-ES" noProof="0"/>
          </a:p>
        </p:txBody>
      </p:sp>
      <p:pic>
        <p:nvPicPr>
          <p:cNvPr id="1028" name="Picture 4" descr="Modelos de servicio cloud: IaaS, PaaS y SaaS | Stackscale">
            <a:extLst>
              <a:ext uri="{FF2B5EF4-FFF2-40B4-BE49-F238E27FC236}">
                <a16:creationId xmlns:a16="http://schemas.microsoft.com/office/drawing/2014/main" id="{BEB2FFB2-0AD7-441B-871A-2EEB446AB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05" y="180109"/>
            <a:ext cx="7966922" cy="55279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ítulo 2">
            <a:extLst>
              <a:ext uri="{FF2B5EF4-FFF2-40B4-BE49-F238E27FC236}">
                <a16:creationId xmlns:a16="http://schemas.microsoft.com/office/drawing/2014/main" id="{FF1EFABD-97D5-4912-89FC-E5136394BDAD}"/>
              </a:ext>
            </a:extLst>
          </p:cNvPr>
          <p:cNvSpPr txBox="1">
            <a:spLocks/>
          </p:cNvSpPr>
          <p:nvPr/>
        </p:nvSpPr>
        <p:spPr>
          <a:xfrm>
            <a:off x="3483086" y="5883236"/>
            <a:ext cx="6021132" cy="692727"/>
          </a:xfrm>
          <a:prstGeom prst="rect">
            <a:avLst/>
          </a:prstGeom>
          <a:solidFill>
            <a:schemeClr val="accent1">
              <a:lumMod val="20000"/>
              <a:lumOff val="80000"/>
            </a:schemeClr>
          </a:solidFill>
          <a:effectLst>
            <a:softEdge rad="635000"/>
          </a:effectLst>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pPr algn="ctr"/>
            <a:r>
              <a:rPr lang="es-AR" dirty="0">
                <a:solidFill>
                  <a:schemeClr val="accent1">
                    <a:lumMod val="75000"/>
                  </a:schemeClr>
                </a:solidFill>
                <a:effectLst>
                  <a:outerShdw blurRad="38100" dist="38100" dir="2700000" algn="tl">
                    <a:srgbClr val="000000">
                      <a:alpha val="43137"/>
                    </a:srgbClr>
                  </a:outerShdw>
                </a:effectLst>
              </a:rPr>
              <a:t>Servidores</a:t>
            </a:r>
          </a:p>
        </p:txBody>
      </p:sp>
    </p:spTree>
    <p:extLst>
      <p:ext uri="{BB962C8B-B14F-4D97-AF65-F5344CB8AC3E}">
        <p14:creationId xmlns:p14="http://schemas.microsoft.com/office/powerpoint/2010/main" val="408663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EDEB95E-30B6-4E25-BD4E-680106B4CB50}"/>
              </a:ext>
            </a:extLst>
          </p:cNvPr>
          <p:cNvSpPr>
            <a:spLocks noGrp="1"/>
          </p:cNvSpPr>
          <p:nvPr>
            <p:ph type="sldNum" sz="quarter" idx="11"/>
          </p:nvPr>
        </p:nvSpPr>
        <p:spPr/>
        <p:txBody>
          <a:bodyPr/>
          <a:lstStyle/>
          <a:p>
            <a:pPr rtl="0"/>
            <a:fld id="{4B73C415-D670-4716-A5EC-CC4D52CA2BAC}" type="slidenum">
              <a:rPr lang="es-ES" noProof="0" smtClean="0"/>
              <a:pPr rtl="0"/>
              <a:t>2</a:t>
            </a:fld>
            <a:endParaRPr lang="es-ES" noProof="0"/>
          </a:p>
        </p:txBody>
      </p:sp>
      <p:sp>
        <p:nvSpPr>
          <p:cNvPr id="3" name="CuadroTexto 2">
            <a:extLst>
              <a:ext uri="{FF2B5EF4-FFF2-40B4-BE49-F238E27FC236}">
                <a16:creationId xmlns:a16="http://schemas.microsoft.com/office/drawing/2014/main" id="{253E2C11-E1E6-47C3-9AC4-6B56B65590B3}"/>
              </a:ext>
            </a:extLst>
          </p:cNvPr>
          <p:cNvSpPr txBox="1"/>
          <p:nvPr/>
        </p:nvSpPr>
        <p:spPr>
          <a:xfrm>
            <a:off x="834733" y="869467"/>
            <a:ext cx="4443845" cy="3200876"/>
          </a:xfrm>
          <a:prstGeom prst="rect">
            <a:avLst/>
          </a:prstGeom>
          <a:noFill/>
        </p:spPr>
        <p:txBody>
          <a:bodyPr wrap="square">
            <a:spAutoFit/>
          </a:bodyPr>
          <a:lstStyle/>
          <a:p>
            <a:pPr algn="ctr" fontAlgn="base"/>
            <a:r>
              <a:rPr lang="es-ES" sz="2400" b="1" i="0" u="sng" dirty="0">
                <a:solidFill>
                  <a:srgbClr val="333333"/>
                </a:solidFill>
                <a:effectLst>
                  <a:outerShdw blurRad="38100" dist="38100" dir="2700000" algn="tl">
                    <a:srgbClr val="000000">
                      <a:alpha val="43137"/>
                    </a:srgbClr>
                  </a:outerShdw>
                </a:effectLst>
                <a:latin typeface="Lato" panose="020F0502020204030203" pitchFamily="34" charset="0"/>
              </a:rPr>
              <a:t>Aplicaciones web</a:t>
            </a:r>
          </a:p>
          <a:p>
            <a:pPr algn="ctr" fontAlgn="base"/>
            <a:endParaRPr lang="es-ES" b="0" i="0" dirty="0">
              <a:solidFill>
                <a:srgbClr val="333333"/>
              </a:solidFill>
              <a:effectLst/>
              <a:latin typeface="Lato" panose="020F0502020204030203" pitchFamily="34" charset="0"/>
            </a:endParaRPr>
          </a:p>
          <a:p>
            <a:pPr algn="ctr" fontAlgn="base"/>
            <a:r>
              <a:rPr lang="es-ES" b="0" i="0" dirty="0">
                <a:solidFill>
                  <a:srgbClr val="333333"/>
                </a:solidFill>
                <a:effectLst/>
                <a:latin typeface="Lato" panose="020F0502020204030203" pitchFamily="34" charset="0"/>
              </a:rPr>
              <a:t>El </a:t>
            </a:r>
            <a:r>
              <a:rPr lang="es-ES" sz="2000" dirty="0">
                <a:ln w="0"/>
                <a:effectLst>
                  <a:outerShdw blurRad="38100" dist="19050" dir="2700000" algn="tl" rotWithShape="0">
                    <a:schemeClr val="dk1">
                      <a:alpha val="40000"/>
                    </a:schemeClr>
                  </a:outerShdw>
                </a:effectLst>
                <a:latin typeface="Roboto" panose="02000000000000000000" pitchFamily="2" charset="0"/>
              </a:rPr>
              <a:t>objetivo principal de una aplicación es que el usuario realice una tarea. También pueden entenderse como un programa que se utiliza desde el navegador. Algunos ejemplos son los servicios de bancos, Google </a:t>
            </a:r>
            <a:r>
              <a:rPr lang="es-ES" sz="2000" dirty="0" err="1">
                <a:ln w="0"/>
                <a:effectLst>
                  <a:outerShdw blurRad="38100" dist="19050" dir="2700000" algn="tl" rotWithShape="0">
                    <a:schemeClr val="dk1">
                      <a:alpha val="40000"/>
                    </a:schemeClr>
                  </a:outerShdw>
                </a:effectLst>
                <a:latin typeface="Roboto" panose="02000000000000000000" pitchFamily="2" charset="0"/>
              </a:rPr>
              <a:t>Docs</a:t>
            </a:r>
            <a:r>
              <a:rPr lang="es-ES" sz="2000" dirty="0">
                <a:ln w="0"/>
                <a:effectLst>
                  <a:outerShdw blurRad="38100" dist="19050" dir="2700000" algn="tl" rotWithShape="0">
                    <a:schemeClr val="dk1">
                      <a:alpha val="40000"/>
                    </a:schemeClr>
                  </a:outerShdw>
                </a:effectLst>
                <a:latin typeface="Roboto" panose="02000000000000000000" pitchFamily="2" charset="0"/>
              </a:rPr>
              <a:t> y los sitios de ventas de </a:t>
            </a:r>
            <a:r>
              <a:rPr lang="es-ES" sz="2000" dirty="0" err="1">
                <a:ln w="0"/>
                <a:effectLst>
                  <a:outerShdw blurRad="38100" dist="19050" dir="2700000" algn="tl" rotWithShape="0">
                    <a:schemeClr val="dk1">
                      <a:alpha val="40000"/>
                    </a:schemeClr>
                  </a:outerShdw>
                </a:effectLst>
                <a:latin typeface="Roboto" panose="02000000000000000000" pitchFamily="2" charset="0"/>
              </a:rPr>
              <a:t>retail</a:t>
            </a:r>
            <a:r>
              <a:rPr lang="es-ES" sz="2000" dirty="0">
                <a:ln w="0"/>
                <a:effectLst>
                  <a:outerShdw blurRad="38100" dist="19050" dir="2700000" algn="tl" rotWithShape="0">
                    <a:schemeClr val="dk1">
                      <a:alpha val="40000"/>
                    </a:schemeClr>
                  </a:outerShdw>
                </a:effectLst>
                <a:latin typeface="Roboto" panose="02000000000000000000" pitchFamily="2" charset="0"/>
              </a:rPr>
              <a:t>.</a:t>
            </a:r>
          </a:p>
        </p:txBody>
      </p:sp>
      <p:sp>
        <p:nvSpPr>
          <p:cNvPr id="4" name="CuadroTexto 3">
            <a:extLst>
              <a:ext uri="{FF2B5EF4-FFF2-40B4-BE49-F238E27FC236}">
                <a16:creationId xmlns:a16="http://schemas.microsoft.com/office/drawing/2014/main" id="{C679B258-4563-4CDE-86E3-6F73C8FAB4C5}"/>
              </a:ext>
            </a:extLst>
          </p:cNvPr>
          <p:cNvSpPr txBox="1"/>
          <p:nvPr/>
        </p:nvSpPr>
        <p:spPr>
          <a:xfrm>
            <a:off x="6525496" y="380524"/>
            <a:ext cx="4443846" cy="2893100"/>
          </a:xfrm>
          <a:prstGeom prst="rect">
            <a:avLst/>
          </a:prstGeom>
          <a:noFill/>
        </p:spPr>
        <p:txBody>
          <a:bodyPr wrap="square">
            <a:spAutoFit/>
          </a:bodyPr>
          <a:lstStyle/>
          <a:p>
            <a:pPr algn="ctr" fontAlgn="base"/>
            <a:r>
              <a:rPr lang="es-ES" sz="2400" b="1" u="sng" dirty="0">
                <a:ln w="0"/>
                <a:effectLst>
                  <a:outerShdw blurRad="38100" dist="19050" dir="2700000" algn="tl" rotWithShape="0">
                    <a:schemeClr val="dk1">
                      <a:alpha val="40000"/>
                    </a:schemeClr>
                  </a:outerShdw>
                </a:effectLst>
                <a:latin typeface="Roboto" panose="02000000000000000000" pitchFamily="2" charset="0"/>
              </a:rPr>
              <a:t>App </a:t>
            </a:r>
            <a:r>
              <a:rPr lang="es-ES" sz="2400" b="1" u="sng" dirty="0" err="1">
                <a:ln w="0"/>
                <a:effectLst>
                  <a:outerShdw blurRad="38100" dist="19050" dir="2700000" algn="tl" rotWithShape="0">
                    <a:schemeClr val="dk1">
                      <a:alpha val="40000"/>
                    </a:schemeClr>
                  </a:outerShdw>
                </a:effectLst>
                <a:latin typeface="Roboto" panose="02000000000000000000" pitchFamily="2" charset="0"/>
              </a:rPr>
              <a:t>mobile</a:t>
            </a:r>
            <a:endParaRPr lang="es-ES" sz="2400" b="1" u="sng" dirty="0">
              <a:ln w="0"/>
              <a:effectLst>
                <a:outerShdw blurRad="38100" dist="19050" dir="2700000" algn="tl" rotWithShape="0">
                  <a:schemeClr val="dk1">
                    <a:alpha val="40000"/>
                  </a:schemeClr>
                </a:outerShdw>
              </a:effectLst>
              <a:latin typeface="Roboto" panose="02000000000000000000" pitchFamily="2" charset="0"/>
            </a:endParaRPr>
          </a:p>
          <a:p>
            <a:pPr algn="ctr" fontAlgn="base"/>
            <a:endParaRPr lang="es-ES" sz="1800" dirty="0">
              <a:ln w="0"/>
              <a:effectLst>
                <a:outerShdw blurRad="38100" dist="19050" dir="2700000" algn="tl" rotWithShape="0">
                  <a:schemeClr val="dk1">
                    <a:alpha val="40000"/>
                  </a:schemeClr>
                </a:outerShdw>
              </a:effectLst>
              <a:latin typeface="Roboto" panose="02000000000000000000" pitchFamily="2" charset="0"/>
            </a:endParaRPr>
          </a:p>
          <a:p>
            <a:pPr algn="ctr" fontAlgn="base"/>
            <a:r>
              <a:rPr lang="es-ES" sz="2000" dirty="0">
                <a:ln w="0"/>
                <a:effectLst>
                  <a:outerShdw blurRad="38100" dist="19050" dir="2700000" algn="tl" rotWithShape="0">
                    <a:schemeClr val="dk1">
                      <a:alpha val="40000"/>
                    </a:schemeClr>
                  </a:outerShdw>
                </a:effectLst>
                <a:latin typeface="Roboto" panose="02000000000000000000" pitchFamily="2" charset="0"/>
              </a:rPr>
              <a:t>Son  programas diseñados para ser ejecutados en teléfonos, </a:t>
            </a:r>
            <a:r>
              <a:rPr lang="es-ES" sz="2000" dirty="0" err="1">
                <a:ln w="0"/>
                <a:effectLst>
                  <a:outerShdw blurRad="38100" dist="19050" dir="2700000" algn="tl" rotWithShape="0">
                    <a:schemeClr val="dk1">
                      <a:alpha val="40000"/>
                    </a:schemeClr>
                  </a:outerShdw>
                </a:effectLst>
                <a:latin typeface="Roboto" panose="02000000000000000000" pitchFamily="2" charset="0"/>
              </a:rPr>
              <a:t>tablets</a:t>
            </a:r>
            <a:r>
              <a:rPr lang="es-ES" sz="2000" dirty="0">
                <a:ln w="0"/>
                <a:effectLst>
                  <a:outerShdw blurRad="38100" dist="19050" dir="2700000" algn="tl" rotWithShape="0">
                    <a:schemeClr val="dk1">
                      <a:alpha val="40000"/>
                    </a:schemeClr>
                  </a:outerShdw>
                </a:effectLst>
                <a:latin typeface="Roboto" panose="02000000000000000000" pitchFamily="2" charset="0"/>
              </a:rPr>
              <a:t> y otros dispositivos móviles, que permiten al usuario realizar actividades profesionales, acceder a servicios, mantenerse informado, entre otro universo de posibilidades.</a:t>
            </a:r>
          </a:p>
        </p:txBody>
      </p:sp>
      <p:pic>
        <p:nvPicPr>
          <p:cNvPr id="5" name="Picture 2" descr="Páginas web responsive vs. aplicaciones web: ¿por qué importan? | Staff  Creativa">
            <a:extLst>
              <a:ext uri="{FF2B5EF4-FFF2-40B4-BE49-F238E27FC236}">
                <a16:creationId xmlns:a16="http://schemas.microsoft.com/office/drawing/2014/main" id="{3FD59F9C-5425-4C78-954B-F23FDDEBD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578" y="3736777"/>
            <a:ext cx="5084411" cy="262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79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E0170A1-2CE1-4836-BC0C-AA3036E9FFBA}"/>
              </a:ext>
            </a:extLst>
          </p:cNvPr>
          <p:cNvSpPr>
            <a:spLocks noGrp="1"/>
          </p:cNvSpPr>
          <p:nvPr>
            <p:ph type="sldNum" sz="quarter" idx="11"/>
          </p:nvPr>
        </p:nvSpPr>
        <p:spPr/>
        <p:txBody>
          <a:bodyPr/>
          <a:lstStyle/>
          <a:p>
            <a:pPr rtl="0"/>
            <a:fld id="{4B73C415-D670-4716-A5EC-CC4D52CA2BAC}" type="slidenum">
              <a:rPr lang="es-ES" noProof="0" smtClean="0"/>
              <a:pPr rtl="0"/>
              <a:t>3</a:t>
            </a:fld>
            <a:endParaRPr lang="es-ES" noProof="0"/>
          </a:p>
        </p:txBody>
      </p:sp>
      <p:pic>
        <p:nvPicPr>
          <p:cNvPr id="3" name="Imagen 2">
            <a:extLst>
              <a:ext uri="{FF2B5EF4-FFF2-40B4-BE49-F238E27FC236}">
                <a16:creationId xmlns:a16="http://schemas.microsoft.com/office/drawing/2014/main" id="{A9130CC3-E9EC-4E0A-885E-D1011FDC0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91" y="450056"/>
            <a:ext cx="10591800" cy="5957888"/>
          </a:xfrm>
          <a:prstGeom prst="rect">
            <a:avLst/>
          </a:prstGeom>
        </p:spPr>
      </p:pic>
    </p:spTree>
    <p:extLst>
      <p:ext uri="{BB962C8B-B14F-4D97-AF65-F5344CB8AC3E}">
        <p14:creationId xmlns:p14="http://schemas.microsoft.com/office/powerpoint/2010/main" val="100422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C47804F-2489-4F15-9B44-25D9B4C64C21}"/>
              </a:ext>
            </a:extLst>
          </p:cNvPr>
          <p:cNvSpPr>
            <a:spLocks noGrp="1"/>
          </p:cNvSpPr>
          <p:nvPr>
            <p:ph type="sldNum" sz="quarter" idx="11"/>
          </p:nvPr>
        </p:nvSpPr>
        <p:spPr/>
        <p:txBody>
          <a:bodyPr/>
          <a:lstStyle/>
          <a:p>
            <a:pPr rtl="0"/>
            <a:fld id="{4B73C415-D670-4716-A5EC-CC4D52CA2BAC}" type="slidenum">
              <a:rPr lang="es-ES" noProof="0" smtClean="0"/>
              <a:pPr rtl="0"/>
              <a:t>4</a:t>
            </a:fld>
            <a:endParaRPr lang="es-ES" noProof="0"/>
          </a:p>
        </p:txBody>
      </p:sp>
      <p:pic>
        <p:nvPicPr>
          <p:cNvPr id="6" name="Imagen 5">
            <a:extLst>
              <a:ext uri="{FF2B5EF4-FFF2-40B4-BE49-F238E27FC236}">
                <a16:creationId xmlns:a16="http://schemas.microsoft.com/office/drawing/2014/main" id="{BD1914DD-B8AC-4DE6-9EB3-6C9DC26DD2AD}"/>
              </a:ext>
            </a:extLst>
          </p:cNvPr>
          <p:cNvPicPr>
            <a:picLocks noChangeAspect="1"/>
          </p:cNvPicPr>
          <p:nvPr/>
        </p:nvPicPr>
        <p:blipFill rotWithShape="1">
          <a:blip r:embed="rId2"/>
          <a:srcRect l="5000" t="33527" r="31818" b="26655"/>
          <a:stretch/>
        </p:blipFill>
        <p:spPr>
          <a:xfrm>
            <a:off x="692727" y="180110"/>
            <a:ext cx="7703127" cy="2729345"/>
          </a:xfrm>
          <a:prstGeom prst="rect">
            <a:avLst/>
          </a:prstGeom>
          <a:effectLst>
            <a:glow rad="63500">
              <a:schemeClr val="accent2">
                <a:satMod val="175000"/>
                <a:alpha val="40000"/>
              </a:schemeClr>
            </a:glow>
          </a:effectLst>
        </p:spPr>
      </p:pic>
      <p:pic>
        <p:nvPicPr>
          <p:cNvPr id="10" name="Imagen 9">
            <a:extLst>
              <a:ext uri="{FF2B5EF4-FFF2-40B4-BE49-F238E27FC236}">
                <a16:creationId xmlns:a16="http://schemas.microsoft.com/office/drawing/2014/main" id="{8A470EAD-EBBD-40DE-BB38-ADE33181B83D}"/>
              </a:ext>
            </a:extLst>
          </p:cNvPr>
          <p:cNvPicPr>
            <a:picLocks noChangeAspect="1"/>
          </p:cNvPicPr>
          <p:nvPr/>
        </p:nvPicPr>
        <p:blipFill rotWithShape="1">
          <a:blip r:embed="rId3"/>
          <a:srcRect l="3977" t="35548" r="32841" b="15943"/>
          <a:stretch/>
        </p:blipFill>
        <p:spPr>
          <a:xfrm>
            <a:off x="4068872" y="3040272"/>
            <a:ext cx="7703128" cy="3325091"/>
          </a:xfrm>
          <a:prstGeom prst="rect">
            <a:avLst/>
          </a:prstGeom>
          <a:effectLst>
            <a:glow rad="63500">
              <a:schemeClr val="accent2">
                <a:satMod val="175000"/>
                <a:alpha val="40000"/>
              </a:schemeClr>
            </a:glow>
          </a:effectLst>
        </p:spPr>
      </p:pic>
      <p:sp>
        <p:nvSpPr>
          <p:cNvPr id="12" name="CuadroTexto 11">
            <a:extLst>
              <a:ext uri="{FF2B5EF4-FFF2-40B4-BE49-F238E27FC236}">
                <a16:creationId xmlns:a16="http://schemas.microsoft.com/office/drawing/2014/main" id="{892AA6DE-FEEC-4D2A-80E7-28169D5902E8}"/>
              </a:ext>
            </a:extLst>
          </p:cNvPr>
          <p:cNvSpPr txBox="1"/>
          <p:nvPr/>
        </p:nvSpPr>
        <p:spPr>
          <a:xfrm>
            <a:off x="8188036" y="955964"/>
            <a:ext cx="3583964" cy="923330"/>
          </a:xfrm>
          <a:prstGeom prst="rect">
            <a:avLst/>
          </a:prstGeom>
          <a:solidFill>
            <a:schemeClr val="tx2">
              <a:lumMod val="75000"/>
              <a:lumOff val="25000"/>
            </a:schemeClr>
          </a:solidFill>
        </p:spPr>
        <p:txBody>
          <a:bodyPr wrap="square" rtlCol="0">
            <a:spAutoFit/>
          </a:bodyPr>
          <a:lstStyle/>
          <a:p>
            <a:endParaRPr lang="es-AR" dirty="0"/>
          </a:p>
          <a:p>
            <a:pPr algn="ctr"/>
            <a:r>
              <a:rPr lang="es-AR" b="1" spc="50" dirty="0">
                <a:ln w="0"/>
                <a:solidFill>
                  <a:schemeClr val="bg2"/>
                </a:solidFill>
                <a:effectLst>
                  <a:innerShdw blurRad="63500" dist="50800" dir="13500000">
                    <a:srgbClr val="000000">
                      <a:alpha val="50000"/>
                    </a:srgbClr>
                  </a:innerShdw>
                </a:effectLst>
              </a:rPr>
              <a:t>Aplicaciones WEB</a:t>
            </a:r>
          </a:p>
          <a:p>
            <a:endParaRPr lang="es-AR" dirty="0"/>
          </a:p>
        </p:txBody>
      </p:sp>
      <p:sp>
        <p:nvSpPr>
          <p:cNvPr id="13" name="CuadroTexto 12">
            <a:extLst>
              <a:ext uri="{FF2B5EF4-FFF2-40B4-BE49-F238E27FC236}">
                <a16:creationId xmlns:a16="http://schemas.microsoft.com/office/drawing/2014/main" id="{E27EAD84-A1CD-4ACD-A1DA-B3A4A4DE0230}"/>
              </a:ext>
            </a:extLst>
          </p:cNvPr>
          <p:cNvSpPr txBox="1"/>
          <p:nvPr/>
        </p:nvSpPr>
        <p:spPr>
          <a:xfrm>
            <a:off x="692727" y="4241152"/>
            <a:ext cx="3583964" cy="923330"/>
          </a:xfrm>
          <a:prstGeom prst="rect">
            <a:avLst/>
          </a:prstGeom>
          <a:solidFill>
            <a:schemeClr val="tx2">
              <a:lumMod val="75000"/>
              <a:lumOff val="25000"/>
            </a:schemeClr>
          </a:solidFill>
        </p:spPr>
        <p:txBody>
          <a:bodyPr wrap="square" rtlCol="0">
            <a:spAutoFit/>
          </a:bodyPr>
          <a:lstStyle/>
          <a:p>
            <a:endParaRPr lang="es-AR" dirty="0"/>
          </a:p>
          <a:p>
            <a:pPr algn="ctr"/>
            <a:r>
              <a:rPr lang="es-AR" b="1" spc="50" dirty="0">
                <a:ln w="0"/>
                <a:solidFill>
                  <a:schemeClr val="bg2"/>
                </a:solidFill>
                <a:effectLst>
                  <a:innerShdw blurRad="63500" dist="50800" dir="13500000">
                    <a:srgbClr val="000000">
                      <a:alpha val="50000"/>
                    </a:srgbClr>
                  </a:innerShdw>
                </a:effectLst>
              </a:rPr>
              <a:t>App Mobile</a:t>
            </a:r>
          </a:p>
          <a:p>
            <a:endParaRPr lang="es-AR" dirty="0"/>
          </a:p>
        </p:txBody>
      </p:sp>
      <p:sp>
        <p:nvSpPr>
          <p:cNvPr id="3" name="Rectángulo 2">
            <a:extLst>
              <a:ext uri="{FF2B5EF4-FFF2-40B4-BE49-F238E27FC236}">
                <a16:creationId xmlns:a16="http://schemas.microsoft.com/office/drawing/2014/main" id="{6332A4E2-8D7F-43C7-8438-8CBD76ECC0C9}"/>
              </a:ext>
            </a:extLst>
          </p:cNvPr>
          <p:cNvSpPr/>
          <p:nvPr/>
        </p:nvSpPr>
        <p:spPr>
          <a:xfrm>
            <a:off x="8188036" y="4807527"/>
            <a:ext cx="1981200" cy="23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893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7817279-CB21-48E8-9405-5B55EE17BE05}"/>
              </a:ext>
            </a:extLst>
          </p:cNvPr>
          <p:cNvSpPr>
            <a:spLocks noGrp="1"/>
          </p:cNvSpPr>
          <p:nvPr>
            <p:ph type="sldNum" sz="quarter" idx="11"/>
          </p:nvPr>
        </p:nvSpPr>
        <p:spPr/>
        <p:txBody>
          <a:bodyPr/>
          <a:lstStyle/>
          <a:p>
            <a:pPr rtl="0"/>
            <a:fld id="{4B73C415-D670-4716-A5EC-CC4D52CA2BAC}" type="slidenum">
              <a:rPr lang="es-ES" noProof="0" smtClean="0"/>
              <a:pPr rtl="0"/>
              <a:t>5</a:t>
            </a:fld>
            <a:endParaRPr lang="es-ES" noProof="0"/>
          </a:p>
        </p:txBody>
      </p:sp>
      <p:pic>
        <p:nvPicPr>
          <p:cNvPr id="4" name="Imagen 3">
            <a:extLst>
              <a:ext uri="{FF2B5EF4-FFF2-40B4-BE49-F238E27FC236}">
                <a16:creationId xmlns:a16="http://schemas.microsoft.com/office/drawing/2014/main" id="{CDA3DEBE-7ADD-45EF-99F4-AEFAF1DC2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849" y="0"/>
            <a:ext cx="8242878" cy="4580668"/>
          </a:xfrm>
          <a:prstGeom prst="rect">
            <a:avLst/>
          </a:prstGeom>
        </p:spPr>
      </p:pic>
      <p:sp>
        <p:nvSpPr>
          <p:cNvPr id="5" name="CuadroTexto 4">
            <a:extLst>
              <a:ext uri="{FF2B5EF4-FFF2-40B4-BE49-F238E27FC236}">
                <a16:creationId xmlns:a16="http://schemas.microsoft.com/office/drawing/2014/main" id="{357BA86E-0CBE-4363-B427-35B8AD994784}"/>
              </a:ext>
            </a:extLst>
          </p:cNvPr>
          <p:cNvSpPr txBox="1"/>
          <p:nvPr/>
        </p:nvSpPr>
        <p:spPr>
          <a:xfrm>
            <a:off x="1274620" y="4795703"/>
            <a:ext cx="9268690" cy="1569660"/>
          </a:xfrm>
          <a:prstGeom prst="rect">
            <a:avLst/>
          </a:prstGeom>
          <a:solidFill>
            <a:schemeClr val="accent2">
              <a:lumMod val="20000"/>
              <a:lumOff val="80000"/>
            </a:schemeClr>
          </a:solidFill>
          <a:effectLst>
            <a:softEdge rad="635000"/>
          </a:effectLst>
        </p:spPr>
        <p:txBody>
          <a:bodyPr wrap="square">
            <a:spAutoFit/>
          </a:bodyPr>
          <a:lstStyle/>
          <a:p>
            <a:pPr algn="ctr"/>
            <a:r>
              <a:rPr lang="es-ES" sz="2400" b="0" dirty="0">
                <a:solidFill>
                  <a:schemeClr val="accent1">
                    <a:lumMod val="50000"/>
                  </a:schemeClr>
                </a:solidFill>
                <a:effectLst>
                  <a:outerShdw blurRad="38100" dist="38100" dir="2700000" algn="tl">
                    <a:srgbClr val="000000">
                      <a:alpha val="43137"/>
                    </a:srgbClr>
                  </a:outerShdw>
                </a:effectLst>
              </a:rPr>
              <a:t>Back-</a:t>
            </a:r>
            <a:r>
              <a:rPr lang="es-ES" sz="2400" b="0" dirty="0" err="1">
                <a:solidFill>
                  <a:schemeClr val="accent1">
                    <a:lumMod val="50000"/>
                  </a:schemeClr>
                </a:solidFill>
                <a:effectLst>
                  <a:outerShdw blurRad="38100" dist="38100" dir="2700000" algn="tl">
                    <a:srgbClr val="000000">
                      <a:alpha val="43137"/>
                    </a:srgbClr>
                  </a:outerShdw>
                </a:effectLst>
              </a:rPr>
              <a:t>End</a:t>
            </a:r>
            <a:r>
              <a:rPr lang="es-ES" sz="2400" b="0" dirty="0">
                <a:solidFill>
                  <a:schemeClr val="accent1">
                    <a:lumMod val="50000"/>
                  </a:schemeClr>
                </a:solidFill>
                <a:effectLst>
                  <a:outerShdw blurRad="38100" dist="38100" dir="2700000" algn="tl">
                    <a:srgbClr val="000000">
                      <a:alpha val="43137"/>
                    </a:srgbClr>
                  </a:outerShdw>
                </a:effectLst>
              </a:rPr>
              <a:t> </a:t>
            </a:r>
            <a:r>
              <a:rPr lang="es-ES" sz="2400" b="1" dirty="0">
                <a:solidFill>
                  <a:schemeClr val="accent1">
                    <a:lumMod val="50000"/>
                  </a:schemeClr>
                </a:solidFill>
                <a:effectLst>
                  <a:outerShdw blurRad="38100" dist="38100" dir="2700000" algn="tl">
                    <a:srgbClr val="000000">
                      <a:alpha val="43137"/>
                    </a:srgbClr>
                  </a:outerShdw>
                </a:effectLst>
              </a:rPr>
              <a:t>es la parte o rama del desarrollo web encargada de que toda la lógica de una página funcione</a:t>
            </a:r>
            <a:r>
              <a:rPr lang="es-ES" sz="2400" b="0" dirty="0">
                <a:solidFill>
                  <a:schemeClr val="accent1">
                    <a:lumMod val="50000"/>
                  </a:schemeClr>
                </a:solidFill>
                <a:effectLst>
                  <a:outerShdw blurRad="38100" dist="38100" dir="2700000" algn="tl">
                    <a:srgbClr val="000000">
                      <a:alpha val="43137"/>
                    </a:srgbClr>
                  </a:outerShdw>
                </a:effectLst>
              </a:rPr>
              <a:t>. Consiste en el conjunto de acciones que pasan dentro de una web, pero que no podemos ver. </a:t>
            </a:r>
            <a:endParaRPr lang="es-AR" sz="2400"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1935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65A28D8-50E0-4BC0-8FAD-D5B1D33FF17C}"/>
              </a:ext>
            </a:extLst>
          </p:cNvPr>
          <p:cNvSpPr>
            <a:spLocks noGrp="1"/>
          </p:cNvSpPr>
          <p:nvPr>
            <p:ph type="sldNum" sz="quarter" idx="11"/>
          </p:nvPr>
        </p:nvSpPr>
        <p:spPr/>
        <p:txBody>
          <a:bodyPr/>
          <a:lstStyle/>
          <a:p>
            <a:pPr rtl="0"/>
            <a:fld id="{4B73C415-D670-4716-A5EC-CC4D52CA2BAC}" type="slidenum">
              <a:rPr lang="es-ES" noProof="0" smtClean="0"/>
              <a:pPr rtl="0"/>
              <a:t>6</a:t>
            </a:fld>
            <a:endParaRPr lang="es-ES" noProof="0"/>
          </a:p>
        </p:txBody>
      </p:sp>
      <p:pic>
        <p:nvPicPr>
          <p:cNvPr id="4" name="Imagen 3">
            <a:extLst>
              <a:ext uri="{FF2B5EF4-FFF2-40B4-BE49-F238E27FC236}">
                <a16:creationId xmlns:a16="http://schemas.microsoft.com/office/drawing/2014/main" id="{F6B475E7-FCE9-4064-964E-8B5DDCE2738D}"/>
              </a:ext>
            </a:extLst>
          </p:cNvPr>
          <p:cNvPicPr>
            <a:picLocks noChangeAspect="1"/>
          </p:cNvPicPr>
          <p:nvPr/>
        </p:nvPicPr>
        <p:blipFill rotWithShape="1">
          <a:blip r:embed="rId2"/>
          <a:srcRect l="14263" t="21625" r="14303" b="7162"/>
          <a:stretch/>
        </p:blipFill>
        <p:spPr>
          <a:xfrm>
            <a:off x="326954" y="103456"/>
            <a:ext cx="11320404" cy="6344804"/>
          </a:xfrm>
          <a:prstGeom prst="rect">
            <a:avLst/>
          </a:prstGeom>
        </p:spPr>
      </p:pic>
      <p:sp>
        <p:nvSpPr>
          <p:cNvPr id="5" name="Rectángulo 4">
            <a:extLst>
              <a:ext uri="{FF2B5EF4-FFF2-40B4-BE49-F238E27FC236}">
                <a16:creationId xmlns:a16="http://schemas.microsoft.com/office/drawing/2014/main" id="{05DE512D-F377-4FA6-BA42-99D4AD9DF965}"/>
              </a:ext>
            </a:extLst>
          </p:cNvPr>
          <p:cNvSpPr/>
          <p:nvPr/>
        </p:nvSpPr>
        <p:spPr>
          <a:xfrm>
            <a:off x="10931236" y="277091"/>
            <a:ext cx="840764" cy="42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9949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F29EA35-2156-4E34-A454-E67AFA8AA24C}"/>
              </a:ext>
            </a:extLst>
          </p:cNvPr>
          <p:cNvSpPr>
            <a:spLocks noGrp="1"/>
          </p:cNvSpPr>
          <p:nvPr>
            <p:ph type="sldNum" sz="quarter" idx="11"/>
          </p:nvPr>
        </p:nvSpPr>
        <p:spPr/>
        <p:txBody>
          <a:bodyPr/>
          <a:lstStyle/>
          <a:p>
            <a:pPr rtl="0"/>
            <a:fld id="{4B73C415-D670-4716-A5EC-CC4D52CA2BAC}" type="slidenum">
              <a:rPr lang="es-ES" noProof="0" smtClean="0"/>
              <a:pPr rtl="0"/>
              <a:t>7</a:t>
            </a:fld>
            <a:endParaRPr lang="es-ES" noProof="0"/>
          </a:p>
        </p:txBody>
      </p:sp>
      <p:pic>
        <p:nvPicPr>
          <p:cNvPr id="6" name="Imagen 5">
            <a:extLst>
              <a:ext uri="{FF2B5EF4-FFF2-40B4-BE49-F238E27FC236}">
                <a16:creationId xmlns:a16="http://schemas.microsoft.com/office/drawing/2014/main" id="{96824607-F0C8-4256-A3AE-1CDEEF3F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027" y="226648"/>
            <a:ext cx="8179945" cy="4115013"/>
          </a:xfrm>
          <a:prstGeom prst="rect">
            <a:avLst/>
          </a:prstGeom>
          <a:ln>
            <a:noFill/>
          </a:ln>
          <a:effectLst>
            <a:softEdge rad="112500"/>
          </a:effectLst>
        </p:spPr>
      </p:pic>
      <p:sp>
        <p:nvSpPr>
          <p:cNvPr id="7" name="CuadroTexto 6">
            <a:extLst>
              <a:ext uri="{FF2B5EF4-FFF2-40B4-BE49-F238E27FC236}">
                <a16:creationId xmlns:a16="http://schemas.microsoft.com/office/drawing/2014/main" id="{EADFEF29-0B56-4ADB-BFBD-27A7386206A7}"/>
              </a:ext>
            </a:extLst>
          </p:cNvPr>
          <p:cNvSpPr txBox="1"/>
          <p:nvPr/>
        </p:nvSpPr>
        <p:spPr>
          <a:xfrm>
            <a:off x="1618938" y="4661941"/>
            <a:ext cx="9353863" cy="584775"/>
          </a:xfrm>
          <a:prstGeom prst="rect">
            <a:avLst/>
          </a:prstGeom>
          <a:noFill/>
        </p:spPr>
        <p:txBody>
          <a:bodyPr wrap="square" rtlCol="0">
            <a:spAutoFit/>
          </a:bodyPr>
          <a:lstStyle/>
          <a:p>
            <a:pPr algn="ctr"/>
            <a:r>
              <a:rPr lang="es-AR" sz="3200" dirty="0">
                <a:solidFill>
                  <a:schemeClr val="accent1">
                    <a:lumMod val="50000"/>
                  </a:schemeClr>
                </a:solidFill>
                <a:effectLst>
                  <a:outerShdw blurRad="38100" dist="38100" dir="2700000" algn="tl">
                    <a:srgbClr val="000000">
                      <a:alpha val="43137"/>
                    </a:srgbClr>
                  </a:outerShdw>
                </a:effectLst>
              </a:rPr>
              <a:t>Como integramos FRONTEND Y BACKEND ??</a:t>
            </a:r>
          </a:p>
        </p:txBody>
      </p:sp>
      <p:sp>
        <p:nvSpPr>
          <p:cNvPr id="8" name="CuadroTexto 7">
            <a:extLst>
              <a:ext uri="{FF2B5EF4-FFF2-40B4-BE49-F238E27FC236}">
                <a16:creationId xmlns:a16="http://schemas.microsoft.com/office/drawing/2014/main" id="{1C4EB6AE-7A99-48A4-8279-8F5E32D9E4AE}"/>
              </a:ext>
            </a:extLst>
          </p:cNvPr>
          <p:cNvSpPr txBox="1"/>
          <p:nvPr/>
        </p:nvSpPr>
        <p:spPr>
          <a:xfrm>
            <a:off x="3472720" y="5566996"/>
            <a:ext cx="5246558" cy="584775"/>
          </a:xfrm>
          <a:prstGeom prst="rect">
            <a:avLst/>
          </a:prstGeom>
          <a:solidFill>
            <a:schemeClr val="tx2">
              <a:lumMod val="10000"/>
              <a:lumOff val="90000"/>
            </a:schemeClr>
          </a:solidFill>
          <a:effectLst>
            <a:softEdge rad="127000"/>
          </a:effectLst>
        </p:spPr>
        <p:txBody>
          <a:bodyPr wrap="square" rtlCol="0">
            <a:spAutoFit/>
          </a:bodyPr>
          <a:lstStyle/>
          <a:p>
            <a:pPr algn="ctr"/>
            <a:r>
              <a:rPr lang="es-AR" sz="3200" dirty="0">
                <a:solidFill>
                  <a:schemeClr val="accent1">
                    <a:lumMod val="50000"/>
                  </a:schemeClr>
                </a:solidFill>
                <a:effectLst>
                  <a:outerShdw blurRad="38100" dist="38100" dir="2700000" algn="tl">
                    <a:srgbClr val="000000">
                      <a:alpha val="43137"/>
                    </a:srgbClr>
                  </a:outerShdw>
                </a:effectLst>
              </a:rPr>
              <a:t>API  -  JSON</a:t>
            </a:r>
          </a:p>
        </p:txBody>
      </p:sp>
    </p:spTree>
    <p:extLst>
      <p:ext uri="{BB962C8B-B14F-4D97-AF65-F5344CB8AC3E}">
        <p14:creationId xmlns:p14="http://schemas.microsoft.com/office/powerpoint/2010/main" val="369773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037FCF-5146-4C3E-915A-1593F15662EB}"/>
              </a:ext>
            </a:extLst>
          </p:cNvPr>
          <p:cNvSpPr>
            <a:spLocks noGrp="1"/>
          </p:cNvSpPr>
          <p:nvPr>
            <p:ph type="sldNum" sz="quarter" idx="11"/>
          </p:nvPr>
        </p:nvSpPr>
        <p:spPr/>
        <p:txBody>
          <a:bodyPr/>
          <a:lstStyle/>
          <a:p>
            <a:pPr rtl="0"/>
            <a:fld id="{4B73C415-D670-4716-A5EC-CC4D52CA2BAC}" type="slidenum">
              <a:rPr lang="es-ES" noProof="0" smtClean="0"/>
              <a:pPr rtl="0"/>
              <a:t>8</a:t>
            </a:fld>
            <a:endParaRPr lang="es-ES" noProof="0"/>
          </a:p>
        </p:txBody>
      </p:sp>
      <p:pic>
        <p:nvPicPr>
          <p:cNvPr id="4" name="Imagen 3">
            <a:extLst>
              <a:ext uri="{FF2B5EF4-FFF2-40B4-BE49-F238E27FC236}">
                <a16:creationId xmlns:a16="http://schemas.microsoft.com/office/drawing/2014/main" id="{FC08BF78-1D2D-46D5-A9FF-58020D2D342D}"/>
              </a:ext>
            </a:extLst>
          </p:cNvPr>
          <p:cNvPicPr>
            <a:picLocks noChangeAspect="1"/>
          </p:cNvPicPr>
          <p:nvPr/>
        </p:nvPicPr>
        <p:blipFill rotWithShape="1">
          <a:blip r:embed="rId2">
            <a:extLst>
              <a:ext uri="{28A0092B-C50C-407E-A947-70E740481C1C}">
                <a14:useLocalDpi xmlns:a14="http://schemas.microsoft.com/office/drawing/2010/main" val="0"/>
              </a:ext>
            </a:extLst>
          </a:blip>
          <a:srcRect l="2904" t="6770" r="58036" b="4850"/>
          <a:stretch/>
        </p:blipFill>
        <p:spPr>
          <a:xfrm>
            <a:off x="1468581" y="118565"/>
            <a:ext cx="2895600" cy="3104651"/>
          </a:xfrm>
          <a:prstGeom prst="rect">
            <a:avLst/>
          </a:prstGeom>
        </p:spPr>
      </p:pic>
      <p:pic>
        <p:nvPicPr>
          <p:cNvPr id="6" name="Imagen 5">
            <a:extLst>
              <a:ext uri="{FF2B5EF4-FFF2-40B4-BE49-F238E27FC236}">
                <a16:creationId xmlns:a16="http://schemas.microsoft.com/office/drawing/2014/main" id="{21435266-005F-4E5A-A678-7BF3D801D1AB}"/>
              </a:ext>
            </a:extLst>
          </p:cNvPr>
          <p:cNvPicPr>
            <a:picLocks noChangeAspect="1"/>
          </p:cNvPicPr>
          <p:nvPr/>
        </p:nvPicPr>
        <p:blipFill rotWithShape="1">
          <a:blip r:embed="rId3"/>
          <a:srcRect l="53978" t="35347" r="5340" b="38176"/>
          <a:stretch/>
        </p:blipFill>
        <p:spPr>
          <a:xfrm>
            <a:off x="436417" y="4386945"/>
            <a:ext cx="4959927" cy="1814946"/>
          </a:xfrm>
          <a:prstGeom prst="rect">
            <a:avLst/>
          </a:prstGeom>
        </p:spPr>
      </p:pic>
      <p:sp>
        <p:nvSpPr>
          <p:cNvPr id="7" name="CuadroTexto 6">
            <a:extLst>
              <a:ext uri="{FF2B5EF4-FFF2-40B4-BE49-F238E27FC236}">
                <a16:creationId xmlns:a16="http://schemas.microsoft.com/office/drawing/2014/main" id="{6EBD0579-7649-4921-885C-ABE0246DF26C}"/>
              </a:ext>
            </a:extLst>
          </p:cNvPr>
          <p:cNvSpPr txBox="1"/>
          <p:nvPr/>
        </p:nvSpPr>
        <p:spPr>
          <a:xfrm>
            <a:off x="1136069" y="3330448"/>
            <a:ext cx="4128656" cy="369332"/>
          </a:xfrm>
          <a:prstGeom prst="rect">
            <a:avLst/>
          </a:prstGeom>
          <a:noFill/>
        </p:spPr>
        <p:txBody>
          <a:bodyPr wrap="square" rtlCol="0">
            <a:spAutoFit/>
          </a:bodyPr>
          <a:lstStyle/>
          <a:p>
            <a:r>
              <a:rPr lang="es-AR" b="1" dirty="0">
                <a:solidFill>
                  <a:schemeClr val="accent1">
                    <a:lumMod val="50000"/>
                  </a:schemeClr>
                </a:solidFill>
                <a:effectLst>
                  <a:outerShdw blurRad="38100" dist="38100" dir="2700000" algn="tl">
                    <a:srgbClr val="000000">
                      <a:alpha val="43137"/>
                    </a:srgbClr>
                  </a:outerShdw>
                </a:effectLst>
              </a:rPr>
              <a:t>Simple </a:t>
            </a:r>
            <a:r>
              <a:rPr lang="es-AR" b="1" dirty="0" err="1">
                <a:solidFill>
                  <a:schemeClr val="accent1">
                    <a:lumMod val="50000"/>
                  </a:schemeClr>
                </a:solidFill>
                <a:effectLst>
                  <a:outerShdw blurRad="38100" dist="38100" dir="2700000" algn="tl">
                    <a:srgbClr val="000000">
                      <a:alpha val="43137"/>
                    </a:srgbClr>
                  </a:outerShdw>
                </a:effectLst>
              </a:rPr>
              <a:t>Object</a:t>
            </a:r>
            <a:r>
              <a:rPr lang="es-AR" b="1" dirty="0">
                <a:solidFill>
                  <a:schemeClr val="accent1">
                    <a:lumMod val="50000"/>
                  </a:schemeClr>
                </a:solidFill>
                <a:effectLst>
                  <a:outerShdw blurRad="38100" dist="38100" dir="2700000" algn="tl">
                    <a:srgbClr val="000000">
                      <a:alpha val="43137"/>
                    </a:srgbClr>
                  </a:outerShdw>
                </a:effectLst>
              </a:rPr>
              <a:t> Access </a:t>
            </a:r>
            <a:r>
              <a:rPr lang="es-AR" b="1" dirty="0" err="1">
                <a:solidFill>
                  <a:schemeClr val="accent1">
                    <a:lumMod val="50000"/>
                  </a:schemeClr>
                </a:solidFill>
                <a:effectLst>
                  <a:outerShdw blurRad="38100" dist="38100" dir="2700000" algn="tl">
                    <a:srgbClr val="000000">
                      <a:alpha val="43137"/>
                    </a:srgbClr>
                  </a:outerShdw>
                </a:effectLst>
              </a:rPr>
              <a:t>Protocol</a:t>
            </a:r>
            <a:endParaRPr lang="es-AR" b="1" dirty="0">
              <a:solidFill>
                <a:schemeClr val="accent1">
                  <a:lumMod val="50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5BA1A225-DFFC-4CEF-8F28-39930BBFCF8B}"/>
              </a:ext>
            </a:extLst>
          </p:cNvPr>
          <p:cNvPicPr>
            <a:picLocks noChangeAspect="1"/>
          </p:cNvPicPr>
          <p:nvPr/>
        </p:nvPicPr>
        <p:blipFill rotWithShape="1">
          <a:blip r:embed="rId2">
            <a:extLst>
              <a:ext uri="{28A0092B-C50C-407E-A947-70E740481C1C}">
                <a14:useLocalDpi xmlns:a14="http://schemas.microsoft.com/office/drawing/2010/main" val="0"/>
              </a:ext>
            </a:extLst>
          </a:blip>
          <a:srcRect l="57662" t="6770" r="3278" b="4850"/>
          <a:stretch/>
        </p:blipFill>
        <p:spPr>
          <a:xfrm>
            <a:off x="7827821" y="118565"/>
            <a:ext cx="2895600" cy="3104651"/>
          </a:xfrm>
          <a:prstGeom prst="rect">
            <a:avLst/>
          </a:prstGeom>
        </p:spPr>
      </p:pic>
      <p:sp>
        <p:nvSpPr>
          <p:cNvPr id="9" name="CuadroTexto 8">
            <a:extLst>
              <a:ext uri="{FF2B5EF4-FFF2-40B4-BE49-F238E27FC236}">
                <a16:creationId xmlns:a16="http://schemas.microsoft.com/office/drawing/2014/main" id="{9035F05A-E933-492B-8B57-B18AE8737321}"/>
              </a:ext>
            </a:extLst>
          </p:cNvPr>
          <p:cNvSpPr txBox="1"/>
          <p:nvPr/>
        </p:nvSpPr>
        <p:spPr>
          <a:xfrm>
            <a:off x="7426036" y="3326507"/>
            <a:ext cx="4128656" cy="369332"/>
          </a:xfrm>
          <a:prstGeom prst="rect">
            <a:avLst/>
          </a:prstGeom>
          <a:noFill/>
        </p:spPr>
        <p:txBody>
          <a:bodyPr wrap="square" rtlCol="0">
            <a:spAutoFit/>
          </a:bodyPr>
          <a:lstStyle/>
          <a:p>
            <a:r>
              <a:rPr lang="es-AR" b="1" dirty="0" err="1">
                <a:solidFill>
                  <a:schemeClr val="accent1">
                    <a:lumMod val="50000"/>
                  </a:schemeClr>
                </a:solidFill>
                <a:effectLst>
                  <a:outerShdw blurRad="38100" dist="38100" dir="2700000" algn="tl">
                    <a:srgbClr val="000000">
                      <a:alpha val="43137"/>
                    </a:srgbClr>
                  </a:outerShdw>
                </a:effectLst>
              </a:rPr>
              <a:t>Representational</a:t>
            </a:r>
            <a:r>
              <a:rPr lang="es-AR" b="1" dirty="0">
                <a:solidFill>
                  <a:schemeClr val="accent1">
                    <a:lumMod val="50000"/>
                  </a:schemeClr>
                </a:solidFill>
                <a:effectLst>
                  <a:outerShdw blurRad="38100" dist="38100" dir="2700000" algn="tl">
                    <a:srgbClr val="000000">
                      <a:alpha val="43137"/>
                    </a:srgbClr>
                  </a:outerShdw>
                </a:effectLst>
              </a:rPr>
              <a:t> </a:t>
            </a:r>
            <a:r>
              <a:rPr lang="es-AR" b="1" dirty="0" err="1">
                <a:solidFill>
                  <a:schemeClr val="accent1">
                    <a:lumMod val="50000"/>
                  </a:schemeClr>
                </a:solidFill>
                <a:effectLst>
                  <a:outerShdw blurRad="38100" dist="38100" dir="2700000" algn="tl">
                    <a:srgbClr val="000000">
                      <a:alpha val="43137"/>
                    </a:srgbClr>
                  </a:outerShdw>
                </a:effectLst>
              </a:rPr>
              <a:t>state</a:t>
            </a:r>
            <a:r>
              <a:rPr lang="es-AR" b="1" dirty="0">
                <a:solidFill>
                  <a:schemeClr val="accent1">
                    <a:lumMod val="50000"/>
                  </a:schemeClr>
                </a:solidFill>
                <a:effectLst>
                  <a:outerShdw blurRad="38100" dist="38100" dir="2700000" algn="tl">
                    <a:srgbClr val="000000">
                      <a:alpha val="43137"/>
                    </a:srgbClr>
                  </a:outerShdw>
                </a:effectLst>
              </a:rPr>
              <a:t> transfer</a:t>
            </a:r>
          </a:p>
        </p:txBody>
      </p:sp>
      <p:sp>
        <p:nvSpPr>
          <p:cNvPr id="10" name="CuadroTexto 9">
            <a:extLst>
              <a:ext uri="{FF2B5EF4-FFF2-40B4-BE49-F238E27FC236}">
                <a16:creationId xmlns:a16="http://schemas.microsoft.com/office/drawing/2014/main" id="{CAD97C75-4EBC-4010-9B85-F83D694CE809}"/>
              </a:ext>
            </a:extLst>
          </p:cNvPr>
          <p:cNvSpPr txBox="1"/>
          <p:nvPr/>
        </p:nvSpPr>
        <p:spPr>
          <a:xfrm>
            <a:off x="1856506" y="3807012"/>
            <a:ext cx="2119748" cy="369332"/>
          </a:xfrm>
          <a:prstGeom prst="rect">
            <a:avLst/>
          </a:prstGeom>
          <a:noFill/>
        </p:spPr>
        <p:txBody>
          <a:bodyPr wrap="square" rtlCol="0">
            <a:spAutoFit/>
          </a:bodyPr>
          <a:lstStyle/>
          <a:p>
            <a:pPr algn="ctr"/>
            <a:r>
              <a:rPr lang="es-AR" b="1" dirty="0">
                <a:solidFill>
                  <a:schemeClr val="accent1">
                    <a:lumMod val="50000"/>
                  </a:schemeClr>
                </a:solidFill>
                <a:effectLst>
                  <a:outerShdw blurRad="38100" dist="38100" dir="2700000" algn="tl">
                    <a:srgbClr val="000000">
                      <a:alpha val="43137"/>
                    </a:srgbClr>
                  </a:outerShdw>
                </a:effectLst>
              </a:rPr>
              <a:t>XML</a:t>
            </a:r>
          </a:p>
        </p:txBody>
      </p:sp>
      <p:pic>
        <p:nvPicPr>
          <p:cNvPr id="12" name="Imagen 11">
            <a:extLst>
              <a:ext uri="{FF2B5EF4-FFF2-40B4-BE49-F238E27FC236}">
                <a16:creationId xmlns:a16="http://schemas.microsoft.com/office/drawing/2014/main" id="{0CAFBED7-E0FA-4507-97BB-10247072FC6A}"/>
              </a:ext>
            </a:extLst>
          </p:cNvPr>
          <p:cNvPicPr>
            <a:picLocks noChangeAspect="1"/>
          </p:cNvPicPr>
          <p:nvPr/>
        </p:nvPicPr>
        <p:blipFill rotWithShape="1">
          <a:blip r:embed="rId4"/>
          <a:srcRect l="13068" t="28069" r="66136" b="30539"/>
          <a:stretch/>
        </p:blipFill>
        <p:spPr>
          <a:xfrm>
            <a:off x="7640778" y="3875819"/>
            <a:ext cx="2535383" cy="2837197"/>
          </a:xfrm>
          <a:prstGeom prst="rect">
            <a:avLst/>
          </a:prstGeom>
        </p:spPr>
      </p:pic>
      <p:sp>
        <p:nvSpPr>
          <p:cNvPr id="13" name="CuadroTexto 12">
            <a:extLst>
              <a:ext uri="{FF2B5EF4-FFF2-40B4-BE49-F238E27FC236}">
                <a16:creationId xmlns:a16="http://schemas.microsoft.com/office/drawing/2014/main" id="{8BFC6928-5151-44E3-A7C9-16FE51FB45EB}"/>
              </a:ext>
            </a:extLst>
          </p:cNvPr>
          <p:cNvSpPr txBox="1"/>
          <p:nvPr/>
        </p:nvSpPr>
        <p:spPr>
          <a:xfrm>
            <a:off x="10093035" y="4835096"/>
            <a:ext cx="2119748" cy="369332"/>
          </a:xfrm>
          <a:prstGeom prst="rect">
            <a:avLst/>
          </a:prstGeom>
          <a:noFill/>
        </p:spPr>
        <p:txBody>
          <a:bodyPr wrap="square" rtlCol="0">
            <a:spAutoFit/>
          </a:bodyPr>
          <a:lstStyle/>
          <a:p>
            <a:pPr algn="ctr"/>
            <a:r>
              <a:rPr lang="es-AR" b="1" dirty="0">
                <a:solidFill>
                  <a:schemeClr val="accent1">
                    <a:lumMod val="50000"/>
                  </a:schemeClr>
                </a:solidFill>
                <a:effectLst>
                  <a:outerShdw blurRad="38100" dist="38100" dir="2700000" algn="tl">
                    <a:srgbClr val="000000">
                      <a:alpha val="43137"/>
                    </a:srgbClr>
                  </a:outerShdw>
                </a:effectLst>
              </a:rPr>
              <a:t>JSON</a:t>
            </a:r>
          </a:p>
        </p:txBody>
      </p:sp>
      <p:sp>
        <p:nvSpPr>
          <p:cNvPr id="15" name="CuadroTexto 14">
            <a:extLst>
              <a:ext uri="{FF2B5EF4-FFF2-40B4-BE49-F238E27FC236}">
                <a16:creationId xmlns:a16="http://schemas.microsoft.com/office/drawing/2014/main" id="{B768CC10-E597-409A-B443-1CBBDEBF6FB8}"/>
              </a:ext>
            </a:extLst>
          </p:cNvPr>
          <p:cNvSpPr txBox="1"/>
          <p:nvPr/>
        </p:nvSpPr>
        <p:spPr>
          <a:xfrm>
            <a:off x="10196940" y="5294418"/>
            <a:ext cx="2119748" cy="369332"/>
          </a:xfrm>
          <a:prstGeom prst="rect">
            <a:avLst/>
          </a:prstGeom>
          <a:noFill/>
        </p:spPr>
        <p:txBody>
          <a:bodyPr wrap="square">
            <a:spAutoFit/>
          </a:bodyPr>
          <a:lstStyle/>
          <a:p>
            <a:r>
              <a:rPr lang="es-AR" dirty="0">
                <a:solidFill>
                  <a:schemeClr val="accent1">
                    <a:lumMod val="50000"/>
                  </a:schemeClr>
                </a:solidFill>
              </a:rPr>
              <a:t>JS </a:t>
            </a:r>
            <a:r>
              <a:rPr lang="es-AR" dirty="0" err="1">
                <a:solidFill>
                  <a:schemeClr val="accent1">
                    <a:lumMod val="50000"/>
                  </a:schemeClr>
                </a:solidFill>
              </a:rPr>
              <a:t>Object</a:t>
            </a:r>
            <a:r>
              <a:rPr lang="es-AR" dirty="0">
                <a:solidFill>
                  <a:schemeClr val="accent1">
                    <a:lumMod val="50000"/>
                  </a:schemeClr>
                </a:solidFill>
              </a:rPr>
              <a:t> </a:t>
            </a:r>
            <a:r>
              <a:rPr lang="es-AR" dirty="0" err="1">
                <a:solidFill>
                  <a:schemeClr val="accent1">
                    <a:lumMod val="50000"/>
                  </a:schemeClr>
                </a:solidFill>
              </a:rPr>
              <a:t>Notation</a:t>
            </a:r>
            <a:endParaRPr lang="es-AR" dirty="0">
              <a:solidFill>
                <a:schemeClr val="accent1">
                  <a:lumMod val="50000"/>
                </a:schemeClr>
              </a:solidFill>
            </a:endParaRPr>
          </a:p>
        </p:txBody>
      </p:sp>
    </p:spTree>
    <p:extLst>
      <p:ext uri="{BB962C8B-B14F-4D97-AF65-F5344CB8AC3E}">
        <p14:creationId xmlns:p14="http://schemas.microsoft.com/office/powerpoint/2010/main" val="285421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07C22EC-B929-407B-B4D7-DDA599431DD9}"/>
              </a:ext>
            </a:extLst>
          </p:cNvPr>
          <p:cNvSpPr>
            <a:spLocks noGrp="1"/>
          </p:cNvSpPr>
          <p:nvPr>
            <p:ph type="sldNum" sz="quarter" idx="11"/>
          </p:nvPr>
        </p:nvSpPr>
        <p:spPr/>
        <p:txBody>
          <a:bodyPr/>
          <a:lstStyle/>
          <a:p>
            <a:pPr rtl="0"/>
            <a:fld id="{4B73C415-D670-4716-A5EC-CC4D52CA2BAC}" type="slidenum">
              <a:rPr lang="es-ES" noProof="0" smtClean="0"/>
              <a:pPr rtl="0"/>
              <a:t>9</a:t>
            </a:fld>
            <a:endParaRPr lang="es-ES" noProof="0"/>
          </a:p>
        </p:txBody>
      </p:sp>
      <p:sp>
        <p:nvSpPr>
          <p:cNvPr id="3" name="Título 2">
            <a:extLst>
              <a:ext uri="{FF2B5EF4-FFF2-40B4-BE49-F238E27FC236}">
                <a16:creationId xmlns:a16="http://schemas.microsoft.com/office/drawing/2014/main" id="{9D9A7967-A385-4F0B-BC79-002F4E6F0CAF}"/>
              </a:ext>
            </a:extLst>
          </p:cNvPr>
          <p:cNvSpPr>
            <a:spLocks noGrp="1"/>
          </p:cNvSpPr>
          <p:nvPr>
            <p:ph type="title"/>
          </p:nvPr>
        </p:nvSpPr>
        <p:spPr>
          <a:xfrm>
            <a:off x="656759" y="2078182"/>
            <a:ext cx="3932237" cy="1600200"/>
          </a:xfrm>
          <a:solidFill>
            <a:schemeClr val="accent1">
              <a:lumMod val="20000"/>
              <a:lumOff val="80000"/>
            </a:schemeClr>
          </a:solidFill>
          <a:effectLst>
            <a:softEdge rad="635000"/>
          </a:effectLst>
        </p:spPr>
        <p:txBody>
          <a:bodyPr/>
          <a:lstStyle/>
          <a:p>
            <a:pPr algn="ctr"/>
            <a:r>
              <a:rPr lang="es-AR" dirty="0">
                <a:solidFill>
                  <a:schemeClr val="accent1">
                    <a:lumMod val="75000"/>
                  </a:schemeClr>
                </a:solidFill>
                <a:effectLst>
                  <a:outerShdw blurRad="38100" dist="38100" dir="2700000" algn="tl">
                    <a:srgbClr val="000000">
                      <a:alpha val="43137"/>
                    </a:srgbClr>
                  </a:outerShdw>
                </a:effectLst>
              </a:rPr>
              <a:t>Conceptos </a:t>
            </a:r>
            <a:br>
              <a:rPr lang="es-AR" dirty="0">
                <a:solidFill>
                  <a:schemeClr val="accent1">
                    <a:lumMod val="75000"/>
                  </a:schemeClr>
                </a:solidFill>
                <a:effectLst>
                  <a:outerShdw blurRad="38100" dist="38100" dir="2700000" algn="tl">
                    <a:srgbClr val="000000">
                      <a:alpha val="43137"/>
                    </a:srgbClr>
                  </a:outerShdw>
                </a:effectLst>
              </a:rPr>
            </a:br>
            <a:r>
              <a:rPr lang="es-AR" dirty="0">
                <a:solidFill>
                  <a:schemeClr val="accent1">
                    <a:lumMod val="75000"/>
                  </a:schemeClr>
                </a:solidFill>
                <a:effectLst>
                  <a:outerShdw blurRad="38100" dist="38100" dir="2700000" algn="tl">
                    <a:srgbClr val="000000">
                      <a:alpha val="43137"/>
                    </a:srgbClr>
                  </a:outerShdw>
                </a:effectLst>
              </a:rPr>
              <a:t>básicos</a:t>
            </a:r>
          </a:p>
        </p:txBody>
      </p:sp>
      <p:sp>
        <p:nvSpPr>
          <p:cNvPr id="5" name="Marcador de contenido 4">
            <a:extLst>
              <a:ext uri="{FF2B5EF4-FFF2-40B4-BE49-F238E27FC236}">
                <a16:creationId xmlns:a16="http://schemas.microsoft.com/office/drawing/2014/main" id="{F992EB4D-E1FA-4706-8593-C964ED4412B6}"/>
              </a:ext>
            </a:extLst>
          </p:cNvPr>
          <p:cNvSpPr>
            <a:spLocks noGrp="1"/>
          </p:cNvSpPr>
          <p:nvPr>
            <p:ph idx="1"/>
          </p:nvPr>
        </p:nvSpPr>
        <p:spPr/>
        <p:txBody>
          <a:bodyPr/>
          <a:lstStyle/>
          <a:p>
            <a:endParaRPr lang="es-AR"/>
          </a:p>
        </p:txBody>
      </p:sp>
      <p:pic>
        <p:nvPicPr>
          <p:cNvPr id="4" name="Imagen 3">
            <a:extLst>
              <a:ext uri="{FF2B5EF4-FFF2-40B4-BE49-F238E27FC236}">
                <a16:creationId xmlns:a16="http://schemas.microsoft.com/office/drawing/2014/main" id="{7CB6075C-6023-4E43-92EB-9599403137F7}"/>
              </a:ext>
            </a:extLst>
          </p:cNvPr>
          <p:cNvPicPr>
            <a:picLocks noChangeAspect="1"/>
          </p:cNvPicPr>
          <p:nvPr/>
        </p:nvPicPr>
        <p:blipFill rotWithShape="1">
          <a:blip r:embed="rId2">
            <a:extLst>
              <a:ext uri="{28A0092B-C50C-407E-A947-70E740481C1C}">
                <a14:useLocalDpi xmlns:a14="http://schemas.microsoft.com/office/drawing/2010/main" val="0"/>
              </a:ext>
            </a:extLst>
          </a:blip>
          <a:srcRect b="47104"/>
          <a:stretch/>
        </p:blipFill>
        <p:spPr>
          <a:xfrm>
            <a:off x="5197479" y="208884"/>
            <a:ext cx="6718092" cy="5908418"/>
          </a:xfrm>
          <a:prstGeom prst="rect">
            <a:avLst/>
          </a:prstGeom>
        </p:spPr>
      </p:pic>
    </p:spTree>
    <p:extLst>
      <p:ext uri="{BB962C8B-B14F-4D97-AF65-F5344CB8AC3E}">
        <p14:creationId xmlns:p14="http://schemas.microsoft.com/office/powerpoint/2010/main" val="2947030694"/>
      </p:ext>
    </p:extLst>
  </p:cSld>
  <p:clrMapOvr>
    <a:masterClrMapping/>
  </p:clrMapOvr>
</p:sld>
</file>

<file path=ppt/theme/theme1.xml><?xml version="1.0" encoding="utf-8"?>
<a:theme xmlns:a="http://schemas.openxmlformats.org/drawingml/2006/main" name="Tema de Offic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02_TF33781529" id="{B1D49CA5-A37F-4481-9498-089364DEF8BB}" vid="{7B5EDC1C-062C-4068-BE08-41B71567A64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Presentación de tecnología</Template>
  <TotalTime>647</TotalTime>
  <Words>187</Words>
  <Application>Microsoft Office PowerPoint</Application>
  <PresentationFormat>Panorámica</PresentationFormat>
  <Paragraphs>47</Paragraphs>
  <Slides>13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Arial Black</vt:lpstr>
      <vt:lpstr>Calibri</vt:lpstr>
      <vt:lpstr>Lato</vt:lpstr>
      <vt:lpstr>Roboto</vt:lpstr>
      <vt:lpstr>Tahoma</vt:lpstr>
      <vt:lpstr>Times New Roman</vt:lpstr>
      <vt:lpstr>Tema de Office</vt:lpstr>
      <vt:lpstr>Programación Web 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Conceptos  básicos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Móvil II</dc:title>
  <dc:creator>Usuario</dc:creator>
  <cp:lastModifiedBy>Usuario</cp:lastModifiedBy>
  <cp:revision>16</cp:revision>
  <dcterms:created xsi:type="dcterms:W3CDTF">2022-03-14T12:29:18Z</dcterms:created>
  <dcterms:modified xsi:type="dcterms:W3CDTF">2022-03-30T22:36:06Z</dcterms:modified>
  <cp:category/>
</cp:coreProperties>
</file>