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57" r:id="rId4"/>
    <p:sldId id="266" r:id="rId5"/>
    <p:sldId id="271" r:id="rId6"/>
    <p:sldId id="258" r:id="rId7"/>
    <p:sldId id="259" r:id="rId8"/>
    <p:sldId id="260" r:id="rId9"/>
    <p:sldId id="261" r:id="rId10"/>
    <p:sldId id="267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Variables y Condicionales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4845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29040" t="39767" r="29091" b="26064"/>
          <a:stretch/>
        </p:blipFill>
        <p:spPr>
          <a:xfrm>
            <a:off x="2759817" y="2406190"/>
            <a:ext cx="6747642" cy="309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416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07E5B7-24C3-4FFE-B1DE-15FEB493B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ARRAY :  INICIALIZAR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318BC2C-B4AB-4DFD-A100-BB0A41B8DA04}"/>
              </a:ext>
            </a:extLst>
          </p:cNvPr>
          <p:cNvSpPr/>
          <p:nvPr/>
        </p:nvSpPr>
        <p:spPr>
          <a:xfrm>
            <a:off x="1219199" y="2403470"/>
            <a:ext cx="918375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-Roman"/>
              </a:rPr>
              <a:t>$nombres = array('Eduardo', 'Miguel', '</a:t>
            </a:r>
            <a:r>
              <a:rPr lang="es-A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-Roman"/>
              </a:rPr>
              <a:t>Ivan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-Roman"/>
              </a:rPr>
              <a:t>', 'Esteban’);</a:t>
            </a:r>
          </a:p>
          <a:p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-Roman"/>
            </a:endParaRPr>
          </a:p>
          <a:p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-Roman"/>
              </a:rPr>
              <a:t>$nombre= ['Eduardo', 'Miguel', '</a:t>
            </a:r>
            <a:r>
              <a:rPr lang="es-A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-Roman"/>
              </a:rPr>
              <a:t>Ivan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-Roman"/>
              </a:rPr>
              <a:t>', 'Esteban’];</a:t>
            </a:r>
          </a:p>
          <a:p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-Roman"/>
            </a:endParaRPr>
          </a:p>
          <a:p>
            <a:b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9588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08CBBD-12FA-4F32-A0CF-9547621D2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Arrays</a:t>
            </a:r>
            <a:r>
              <a:rPr lang="es-ES" b="1" dirty="0"/>
              <a:t> no secuenciales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9BA7EC-133F-4E3A-9051-D179D4638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637036" cy="4143440"/>
          </a:xfrm>
        </p:spPr>
        <p:txBody>
          <a:bodyPr>
            <a:normAutofit/>
          </a:bodyPr>
          <a:lstStyle/>
          <a:p>
            <a:r>
              <a:rPr lang="es-ES" dirty="0"/>
              <a:t>//en este caso el índice es utilizado como un elemento del negocio: indica el ID de socio</a:t>
            </a:r>
            <a:br>
              <a:rPr lang="es-ES" dirty="0"/>
            </a:br>
            <a:r>
              <a:rPr lang="es-ES" dirty="0"/>
              <a:t>$socios[115] = 'Jorge';</a:t>
            </a:r>
            <a:br>
              <a:rPr lang="es-ES" dirty="0"/>
            </a:br>
            <a:r>
              <a:rPr lang="es-ES" dirty="0"/>
              <a:t>$socios[160] = 'Silvia';</a:t>
            </a:r>
            <a:br>
              <a:rPr lang="es-ES" dirty="0"/>
            </a:br>
            <a:r>
              <a:rPr lang="es-ES" dirty="0"/>
              <a:t>$socios[15] = 'Armando';</a:t>
            </a:r>
            <a:br>
              <a:rPr lang="es-ES" dirty="0"/>
            </a:br>
            <a:r>
              <a:rPr lang="es-ES" dirty="0"/>
              <a:t>$socios[20] = 'Roberto';</a:t>
            </a:r>
            <a:br>
              <a:rPr lang="es-ES" dirty="0"/>
            </a:br>
            <a:r>
              <a:rPr lang="es-ES" dirty="0"/>
              <a:t>$socios[725] = 'Fernanda';</a:t>
            </a:r>
            <a:br>
              <a:rPr lang="es-ES" dirty="0"/>
            </a:br>
            <a:r>
              <a:rPr lang="es-ES" dirty="0"/>
              <a:t>$socios[05] = 'Martina';</a:t>
            </a:r>
            <a:br>
              <a:rPr lang="es-ES" dirty="0"/>
            </a:br>
            <a:r>
              <a:rPr lang="es-ES" dirty="0"/>
              <a:t>$socios[117] = 'Alejandrina'; </a:t>
            </a:r>
            <a:br>
              <a:rPr lang="es-ES" dirty="0"/>
            </a:b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79512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293A2-5EC2-4A9C-9901-873DB4FE8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err="1"/>
              <a:t>Arrays</a:t>
            </a:r>
            <a:r>
              <a:rPr lang="es-AR" b="1" dirty="0"/>
              <a:t> asociativos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28E8DE-D492-4B81-9F49-AA0999D297E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s-ES" dirty="0"/>
              <a:t>$nombre =  array(</a:t>
            </a:r>
          </a:p>
          <a:p>
            <a:pPr marL="0" indent="0">
              <a:buNone/>
            </a:pPr>
            <a:r>
              <a:rPr lang="es-ES" dirty="0"/>
              <a:t>	  	0 =&gt; "Juan",</a:t>
            </a:r>
          </a:p>
          <a:p>
            <a:pPr marL="0" indent="0">
              <a:buNone/>
            </a:pPr>
            <a:r>
              <a:rPr lang="es-ES" dirty="0"/>
              <a:t>	  	1 =&gt; "Martín",</a:t>
            </a:r>
          </a:p>
          <a:p>
            <a:pPr marL="0" indent="0">
              <a:buNone/>
            </a:pPr>
            <a:r>
              <a:rPr lang="es-ES" dirty="0"/>
              <a:t>	  	2 =&gt; "Nicolás",</a:t>
            </a:r>
          </a:p>
          <a:p>
            <a:pPr marL="0" indent="0">
              <a:buNone/>
            </a:pPr>
            <a:r>
              <a:rPr lang="es-ES" dirty="0"/>
              <a:t>	  	3 =&gt; "Miguel",</a:t>
            </a:r>
          </a:p>
          <a:p>
            <a:pPr marL="0" indent="0">
              <a:buNone/>
            </a:pPr>
            <a:r>
              <a:rPr lang="es-ES" dirty="0"/>
              <a:t>	  	4 =&gt; "Carlos" </a:t>
            </a:r>
          </a:p>
          <a:p>
            <a:pPr marL="0" indent="0">
              <a:buNone/>
            </a:pPr>
            <a:r>
              <a:rPr lang="es-ES" dirty="0"/>
              <a:t>	  </a:t>
            </a:r>
            <a:r>
              <a:rPr lang="es-ES"/>
              <a:t>	);</a:t>
            </a:r>
            <a:endParaRPr lang="es-AR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8B698B2-C583-4AA9-B499-6E6D6846F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123" y="2336872"/>
            <a:ext cx="5577460" cy="405067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s-AR" dirty="0"/>
              <a:t>$meses=array(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/>
              <a:t>'Enero'=&gt; 500,</a:t>
            </a:r>
          </a:p>
          <a:p>
            <a:pPr marL="0" indent="0">
              <a:buNone/>
            </a:pPr>
            <a:r>
              <a:rPr lang="es-AR" dirty="0"/>
              <a:t>'Febrero'=&gt; 230,</a:t>
            </a:r>
          </a:p>
          <a:p>
            <a:pPr marL="0" indent="0">
              <a:buNone/>
            </a:pPr>
            <a:r>
              <a:rPr lang="es-AR" dirty="0"/>
              <a:t>'Marzo'=&gt; 134,</a:t>
            </a:r>
          </a:p>
          <a:p>
            <a:pPr marL="0" indent="0">
              <a:buNone/>
            </a:pPr>
            <a:r>
              <a:rPr lang="es-AR" dirty="0"/>
              <a:t>'Abril'=&gt; 425,</a:t>
            </a:r>
          </a:p>
          <a:p>
            <a:pPr marL="0" indent="0">
              <a:buNone/>
            </a:pPr>
            <a:r>
              <a:rPr lang="es-AR" dirty="0"/>
              <a:t>'Mayo'=&gt; 815,</a:t>
            </a:r>
          </a:p>
          <a:p>
            <a:pPr marL="0" indent="0">
              <a:buNone/>
            </a:pPr>
            <a:r>
              <a:rPr lang="es-AR" dirty="0"/>
              <a:t>'Junio'=&gt; 632,</a:t>
            </a:r>
          </a:p>
          <a:p>
            <a:pPr marL="0" indent="0">
              <a:buNone/>
            </a:pPr>
            <a:r>
              <a:rPr lang="es-AR" dirty="0"/>
              <a:t>'Julio'=&gt; 54,</a:t>
            </a:r>
          </a:p>
          <a:p>
            <a:pPr marL="0" indent="0">
              <a:buNone/>
            </a:pPr>
            <a:r>
              <a:rPr lang="es-AR" dirty="0"/>
              <a:t>'Agosto'=&gt; 105,</a:t>
            </a:r>
          </a:p>
          <a:p>
            <a:pPr marL="0" indent="0">
              <a:buNone/>
            </a:pPr>
            <a:r>
              <a:rPr lang="es-AR" dirty="0"/>
              <a:t>'Septiembre'=&gt; 123,</a:t>
            </a:r>
          </a:p>
          <a:p>
            <a:pPr marL="0" indent="0">
              <a:buNone/>
            </a:pPr>
            <a:r>
              <a:rPr lang="es-AR" dirty="0"/>
              <a:t>'Octubre'=&gt; 478,</a:t>
            </a:r>
          </a:p>
          <a:p>
            <a:pPr marL="0" indent="0">
              <a:buNone/>
            </a:pPr>
            <a:r>
              <a:rPr lang="es-AR" dirty="0"/>
              <a:t>'Noviembre'=&gt; 412,</a:t>
            </a:r>
          </a:p>
          <a:p>
            <a:pPr marL="0" indent="0">
              <a:buNone/>
            </a:pPr>
            <a:r>
              <a:rPr lang="es-AR" dirty="0"/>
              <a:t>'Diciembre'=&gt; 953,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/>
              <a:t>	);</a:t>
            </a:r>
          </a:p>
        </p:txBody>
      </p:sp>
    </p:spTree>
    <p:extLst>
      <p:ext uri="{BB962C8B-B14F-4D97-AF65-F5344CB8AC3E}">
        <p14:creationId xmlns:p14="http://schemas.microsoft.com/office/powerpoint/2010/main" val="2126559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FD5F7-1D27-4F3E-BA8D-2382274C4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foreach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B1D7D7-61BB-40B6-870A-4AF48FB30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0690044" cy="4521127"/>
          </a:xfrm>
        </p:spPr>
        <p:txBody>
          <a:bodyPr>
            <a:normAutofit lnSpcReduction="10000"/>
          </a:bodyPr>
          <a:lstStyle/>
          <a:p>
            <a:r>
              <a:rPr lang="es-ES" dirty="0"/>
              <a:t>&lt;?</a:t>
            </a:r>
            <a:r>
              <a:rPr lang="es-ES" dirty="0" err="1"/>
              <a:t>php</a:t>
            </a:r>
            <a:br>
              <a:rPr lang="es-ES" dirty="0"/>
            </a:br>
            <a:endParaRPr lang="es-ES" dirty="0"/>
          </a:p>
          <a:p>
            <a:pPr marL="0" indent="0">
              <a:buNone/>
            </a:pPr>
            <a:r>
              <a:rPr lang="es-ES" dirty="0"/>
              <a:t>     </a:t>
            </a:r>
            <a:r>
              <a:rPr lang="es-ES" dirty="0" err="1"/>
              <a:t>foreach</a:t>
            </a:r>
            <a:r>
              <a:rPr lang="es-ES" dirty="0"/>
              <a:t>($array as $</a:t>
            </a:r>
            <a:r>
              <a:rPr lang="es-ES" dirty="0" err="1"/>
              <a:t>indice</a:t>
            </a:r>
            <a:r>
              <a:rPr lang="es-ES" dirty="0"/>
              <a:t>=&gt;$valor){</a:t>
            </a:r>
            <a:br>
              <a:rPr lang="es-ES" dirty="0"/>
            </a:br>
            <a:endParaRPr lang="es-ES" dirty="0"/>
          </a:p>
          <a:p>
            <a:pPr marL="0" indent="0">
              <a:buNone/>
            </a:pPr>
            <a:r>
              <a:rPr lang="es-ES" dirty="0"/>
              <a:t>/*como elementos tenga $array</a:t>
            </a:r>
            <a:br>
              <a:rPr lang="es-ES" dirty="0"/>
            </a:br>
            <a:r>
              <a:rPr lang="es-ES" dirty="0"/>
              <a:t>dentro de este bloque, la variable $</a:t>
            </a:r>
            <a:r>
              <a:rPr lang="es-ES" dirty="0" err="1"/>
              <a:t>indice</a:t>
            </a:r>
            <a:r>
              <a:rPr lang="es-ES" dirty="0"/>
              <a:t> almacena el valor correspondiente al índice de la posición</a:t>
            </a:r>
            <a:br>
              <a:rPr lang="es-ES" dirty="0"/>
            </a:br>
            <a:r>
              <a:rPr lang="es-ES" dirty="0"/>
              <a:t>y la variable $valor almacena el valor correspondiente a cada posición del array</a:t>
            </a:r>
            <a:br>
              <a:rPr lang="es-ES" dirty="0"/>
            </a:br>
            <a:r>
              <a:rPr lang="es-ES" dirty="0"/>
              <a:t>*/</a:t>
            </a:r>
            <a:br>
              <a:rPr lang="es-ES" dirty="0"/>
            </a:br>
            <a:r>
              <a:rPr lang="es-ES" dirty="0"/>
              <a:t>}</a:t>
            </a:r>
            <a:br>
              <a:rPr lang="es-ES" dirty="0"/>
            </a:br>
            <a:r>
              <a:rPr lang="es-ES" dirty="0"/>
              <a:t>?&gt; </a:t>
            </a:r>
            <a:br>
              <a:rPr lang="es-ES" dirty="0"/>
            </a:b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59232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8198" y="5059345"/>
            <a:ext cx="9613859" cy="453051"/>
          </a:xfrm>
        </p:spPr>
        <p:txBody>
          <a:bodyPr>
            <a:noAutofit/>
          </a:bodyPr>
          <a:lstStyle/>
          <a:p>
            <a:pPr algn="ctr"/>
            <a:r>
              <a:rPr lang="es-MX" sz="3600" dirty="0"/>
              <a:t>Tipos de datos </a:t>
            </a:r>
            <a:endParaRPr lang="es-AR" sz="3600" dirty="0"/>
          </a:p>
        </p:txBody>
      </p:sp>
      <p:pic>
        <p:nvPicPr>
          <p:cNvPr id="5" name="Marcador de posición de imagen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9400" t="17432" r="25762" b="23481"/>
          <a:stretch/>
        </p:blipFill>
        <p:spPr>
          <a:xfrm>
            <a:off x="1287885" y="180304"/>
            <a:ext cx="8319547" cy="426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581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18934" t="36394" r="11978" b="10721"/>
          <a:stretch/>
        </p:blipFill>
        <p:spPr>
          <a:xfrm>
            <a:off x="1591105" y="2261988"/>
            <a:ext cx="8989255" cy="386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1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19474" t="28317" r="14356" b="11683"/>
          <a:stretch/>
        </p:blipFill>
        <p:spPr>
          <a:xfrm>
            <a:off x="1429083" y="1069630"/>
            <a:ext cx="8609427" cy="438912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C0BBF3E-5A95-42E3-B5B4-667178144D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30974" t="83827" r="27174" b="10964"/>
          <a:stretch/>
        </p:blipFill>
        <p:spPr>
          <a:xfrm>
            <a:off x="301731" y="5770179"/>
            <a:ext cx="11494750" cy="80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073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Concatenación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1416" t="53615" r="1632" b="19914"/>
          <a:stretch/>
        </p:blipFill>
        <p:spPr>
          <a:xfrm>
            <a:off x="680319" y="1541930"/>
            <a:ext cx="11313459" cy="193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79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Condicionales: IF… ELSEIF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21081" t="35452" r="14215" b="9806"/>
          <a:stretch/>
        </p:blipFill>
        <p:spPr>
          <a:xfrm>
            <a:off x="1875396" y="2301766"/>
            <a:ext cx="8418786" cy="400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25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SWITCH</a:t>
            </a:r>
            <a:endParaRPr lang="es-AR" dirty="0"/>
          </a:p>
        </p:txBody>
      </p:sp>
      <p:grpSp>
        <p:nvGrpSpPr>
          <p:cNvPr id="5" name="Grupo 4"/>
          <p:cNvGrpSpPr/>
          <p:nvPr/>
        </p:nvGrpSpPr>
        <p:grpSpPr>
          <a:xfrm>
            <a:off x="2302616" y="2459421"/>
            <a:ext cx="6369269" cy="3783724"/>
            <a:chOff x="2302616" y="2459421"/>
            <a:chExt cx="6369269" cy="3783724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 l="26655" t="27263" r="24393" b="21013"/>
            <a:stretch/>
          </p:blipFill>
          <p:spPr>
            <a:xfrm>
              <a:off x="2302616" y="2459421"/>
              <a:ext cx="6369269" cy="3783724"/>
            </a:xfrm>
            <a:prstGeom prst="rect">
              <a:avLst/>
            </a:prstGeom>
          </p:spPr>
        </p:pic>
        <p:sp>
          <p:nvSpPr>
            <p:cNvPr id="4" name="Rectángulo 3"/>
            <p:cNvSpPr/>
            <p:nvPr/>
          </p:nvSpPr>
          <p:spPr>
            <a:xfrm>
              <a:off x="7662041" y="5959366"/>
              <a:ext cx="1009844" cy="28377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3082656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Bucle </a:t>
            </a:r>
            <a:r>
              <a:rPr lang="es-AR" dirty="0" err="1"/>
              <a:t>For</a:t>
            </a:r>
            <a:endParaRPr lang="es-A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26423" t="51558" r="26667" b="24381"/>
          <a:stretch/>
        </p:blipFill>
        <p:spPr>
          <a:xfrm>
            <a:off x="1156448" y="2617075"/>
            <a:ext cx="8661605" cy="250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384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4FE133-7E2C-4B7E-A332-25BD02F80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WHILE</a:t>
            </a:r>
            <a:endParaRPr lang="es-A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27139" t="32004" r="26816" b="36961"/>
          <a:stretch/>
        </p:blipFill>
        <p:spPr>
          <a:xfrm>
            <a:off x="1844565" y="2554012"/>
            <a:ext cx="8279084" cy="313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181313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191</TotalTime>
  <Words>299</Words>
  <Application>Microsoft Office PowerPoint</Application>
  <PresentationFormat>Panorámica</PresentationFormat>
  <Paragraphs>43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Times-Roman</vt:lpstr>
      <vt:lpstr>Trebuchet MS</vt:lpstr>
      <vt:lpstr>Berlín</vt:lpstr>
      <vt:lpstr>Variables y Condicionales</vt:lpstr>
      <vt:lpstr>Tipos de datos </vt:lpstr>
      <vt:lpstr>Presentación de PowerPoint</vt:lpstr>
      <vt:lpstr>Presentación de PowerPoint</vt:lpstr>
      <vt:lpstr>Concatenación</vt:lpstr>
      <vt:lpstr>Condicionales: IF… ELSEIF</vt:lpstr>
      <vt:lpstr>SWITCH</vt:lpstr>
      <vt:lpstr>Bucle For</vt:lpstr>
      <vt:lpstr>WHILE</vt:lpstr>
      <vt:lpstr>Presentación de PowerPoint</vt:lpstr>
      <vt:lpstr>ARRAY :  INICIALIZAR</vt:lpstr>
      <vt:lpstr>Arrays no secuenciales</vt:lpstr>
      <vt:lpstr>Arrays asociativos</vt:lpstr>
      <vt:lpstr>foreach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Funciones</dc:title>
  <dc:creator>Usuario</dc:creator>
  <cp:lastModifiedBy>Usuario</cp:lastModifiedBy>
  <cp:revision>15</cp:revision>
  <dcterms:created xsi:type="dcterms:W3CDTF">2017-09-08T21:28:47Z</dcterms:created>
  <dcterms:modified xsi:type="dcterms:W3CDTF">2020-04-24T20:07:56Z</dcterms:modified>
</cp:coreProperties>
</file>