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PREDEFINIDAS</a:t>
            </a:r>
          </a:p>
        </p:txBody>
      </p:sp>
    </p:spTree>
    <p:extLst>
      <p:ext uri="{BB962C8B-B14F-4D97-AF65-F5344CB8AC3E}">
        <p14:creationId xmlns:p14="http://schemas.microsoft.com/office/powerpoint/2010/main" val="3448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para manejo cadena caracteres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234175" cy="4521127"/>
          </a:xfrm>
        </p:spPr>
        <p:txBody>
          <a:bodyPr>
            <a:normAutofit/>
          </a:bodyPr>
          <a:lstStyle/>
          <a:p>
            <a:r>
              <a:rPr lang="es-AR" b="1" dirty="0"/>
              <a:t>Función </a:t>
            </a:r>
            <a:r>
              <a:rPr lang="es-AR" b="1" dirty="0" err="1"/>
              <a:t>strtoupper</a:t>
            </a:r>
            <a:r>
              <a:rPr lang="es-AR" b="1" dirty="0"/>
              <a:t>() y </a:t>
            </a:r>
            <a:r>
              <a:rPr lang="es-AR" b="1" dirty="0" err="1"/>
              <a:t>strtolower</a:t>
            </a:r>
            <a:r>
              <a:rPr lang="es-AR" b="1" dirty="0"/>
              <a:t> ()</a:t>
            </a:r>
          </a:p>
          <a:p>
            <a:pPr lvl="1"/>
            <a:r>
              <a:rPr lang="es-AR" dirty="0" err="1"/>
              <a:t>Strtoupper</a:t>
            </a:r>
            <a:r>
              <a:rPr lang="es-AR" dirty="0"/>
              <a:t>: Pasa a mayúsculas una cadena. Devuelve la cadena con todas sus letras en mayúsculas.</a:t>
            </a:r>
          </a:p>
          <a:p>
            <a:pPr lvl="1"/>
            <a:r>
              <a:rPr lang="es-AR" dirty="0" err="1"/>
              <a:t>Strtolower</a:t>
            </a:r>
            <a:r>
              <a:rPr lang="es-AR" dirty="0"/>
              <a:t>: Pasa a minúsculas una cadena. Devuelve la cadena con todas sus letras en </a:t>
            </a:r>
            <a:r>
              <a:rPr lang="es-AR" dirty="0" err="1"/>
              <a:t>minúscul</a:t>
            </a:r>
            <a:r>
              <a:rPr lang="es-AR" dirty="0"/>
              <a:t> </a:t>
            </a:r>
          </a:p>
          <a:p>
            <a:pPr lvl="1"/>
            <a:endParaRPr lang="es-AR" dirty="0"/>
          </a:p>
          <a:p>
            <a:r>
              <a:rPr lang="es-AR" b="1" dirty="0"/>
              <a:t>Función </a:t>
            </a:r>
            <a:r>
              <a:rPr lang="es-AR" b="1" dirty="0" err="1"/>
              <a:t>strlen</a:t>
            </a:r>
            <a:r>
              <a:rPr lang="es-AR" b="1" dirty="0"/>
              <a:t>()</a:t>
            </a:r>
            <a:br>
              <a:rPr lang="es-AR" b="1" dirty="0"/>
            </a:br>
            <a:r>
              <a:rPr lang="es-AR" dirty="0"/>
              <a:t>Devuelve la cantidad de caracteres que tiene una cadena.</a:t>
            </a:r>
            <a:br>
              <a:rPr lang="es-AR" dirty="0"/>
            </a:br>
            <a:r>
              <a:rPr lang="es-AR" dirty="0"/>
              <a:t>Recibe como argumento una cadena de caracteres.</a:t>
            </a:r>
            <a:br>
              <a:rPr lang="es-AR" dirty="0"/>
            </a:br>
            <a:r>
              <a:rPr lang="es-AR" dirty="0"/>
              <a:t>Devuelve un número entero indicando la longitud de la cadena 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111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046819" cy="4623485"/>
          </a:xfrm>
        </p:spPr>
        <p:txBody>
          <a:bodyPr>
            <a:normAutofit lnSpcReduction="10000"/>
          </a:bodyPr>
          <a:lstStyle/>
          <a:p>
            <a:r>
              <a:rPr lang="es-AR" b="1" dirty="0"/>
              <a:t>Función </a:t>
            </a:r>
            <a:r>
              <a:rPr lang="es-AR" b="1" dirty="0" err="1"/>
              <a:t>substr</a:t>
            </a:r>
            <a:r>
              <a:rPr lang="es-AR" b="1" dirty="0"/>
              <a:t>(): </a:t>
            </a:r>
            <a:r>
              <a:rPr lang="es-AR" dirty="0"/>
              <a:t>Permite extraer o cortar una cadena de texto.</a:t>
            </a:r>
            <a:br>
              <a:rPr lang="es-AR" dirty="0"/>
            </a:br>
            <a:r>
              <a:rPr lang="es-AR" dirty="0"/>
              <a:t>Devuelve parte de una cadena.</a:t>
            </a:r>
            <a:br>
              <a:rPr lang="es-AR" dirty="0"/>
            </a:br>
            <a:endParaRPr lang="es-AR" dirty="0"/>
          </a:p>
          <a:p>
            <a:pPr marL="0" indent="0">
              <a:buNone/>
            </a:pPr>
            <a:r>
              <a:rPr lang="es-AR" dirty="0"/>
              <a:t>             Su sintaxis: </a:t>
            </a:r>
            <a:r>
              <a:rPr lang="es-AR" dirty="0" err="1"/>
              <a:t>substr</a:t>
            </a:r>
            <a:r>
              <a:rPr lang="es-AR" dirty="0"/>
              <a:t> (cadena, comienzo, longitud) </a:t>
            </a:r>
          </a:p>
          <a:p>
            <a:r>
              <a:rPr lang="es-AR" b="1" dirty="0"/>
              <a:t>Función </a:t>
            </a:r>
            <a:r>
              <a:rPr lang="es-AR" b="1" dirty="0" err="1"/>
              <a:t>rtrim</a:t>
            </a:r>
            <a:r>
              <a:rPr lang="es-AR" b="1" dirty="0"/>
              <a:t>()</a:t>
            </a:r>
            <a:br>
              <a:rPr lang="es-AR" b="1" dirty="0"/>
            </a:br>
            <a:r>
              <a:rPr lang="es-AR" dirty="0"/>
              <a:t>Elimina el espacio en blanco del final del </a:t>
            </a:r>
            <a:r>
              <a:rPr lang="es-AR" dirty="0" err="1"/>
              <a:t>string</a:t>
            </a:r>
            <a:endParaRPr lang="es-AR" dirty="0"/>
          </a:p>
          <a:p>
            <a:r>
              <a:rPr lang="es-AR" b="1" dirty="0"/>
              <a:t>Función </a:t>
            </a:r>
            <a:r>
              <a:rPr lang="es-AR" b="1" dirty="0" err="1"/>
              <a:t>ltrim</a:t>
            </a:r>
            <a:r>
              <a:rPr lang="es-AR" b="1" dirty="0"/>
              <a:t>()</a:t>
            </a:r>
            <a:br>
              <a:rPr lang="es-AR" b="1" dirty="0"/>
            </a:br>
            <a:r>
              <a:rPr lang="es-AR" dirty="0"/>
              <a:t>Elimina el espacio en blanco del principio</a:t>
            </a:r>
          </a:p>
          <a:p>
            <a:r>
              <a:rPr lang="es-AR" b="1" dirty="0"/>
              <a:t>Función </a:t>
            </a:r>
            <a:r>
              <a:rPr lang="es-AR" b="1" dirty="0" err="1"/>
              <a:t>trim</a:t>
            </a:r>
            <a:r>
              <a:rPr lang="es-AR" b="1" dirty="0"/>
              <a:t>()</a:t>
            </a:r>
            <a:br>
              <a:rPr lang="es-AR" b="1" dirty="0"/>
            </a:br>
            <a:r>
              <a:rPr lang="es-AR" dirty="0"/>
              <a:t>Elimina espacios en blanco del principio y del final del </a:t>
            </a:r>
            <a:r>
              <a:rPr lang="es-AR" dirty="0" err="1"/>
              <a:t>string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82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1DCE0D6-697B-49F3-8A9A-D149634BF505}"/>
              </a:ext>
            </a:extLst>
          </p:cNvPr>
          <p:cNvSpPr txBox="1"/>
          <p:nvPr/>
        </p:nvSpPr>
        <p:spPr>
          <a:xfrm>
            <a:off x="406612" y="1245688"/>
            <a:ext cx="1102338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sz="2800" b="0" i="0" dirty="0"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0" i="0" dirty="0">
                <a:effectLst/>
                <a:latin typeface="Roboto" panose="02000000000000000000" pitchFamily="2" charset="0"/>
              </a:rPr>
              <a:t>Reemplazar</a:t>
            </a:r>
          </a:p>
          <a:p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$slug = </a:t>
            </a:r>
            <a:r>
              <a:rPr lang="es-AR" sz="2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str_replace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' '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'-'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$</a:t>
            </a:r>
            <a:r>
              <a:rPr lang="es-AR" sz="2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text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 </a:t>
            </a:r>
          </a:p>
          <a:p>
            <a:endParaRPr lang="es-AR" sz="2800" b="0" i="0" dirty="0">
              <a:effectLst/>
              <a:latin typeface="Roboto" panose="02000000000000000000" pitchFamily="2" charset="0"/>
            </a:endParaRPr>
          </a:p>
          <a:p>
            <a:endParaRPr lang="es-AR" sz="28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0" i="0" dirty="0">
                <a:effectLst/>
                <a:latin typeface="Roboto" panose="02000000000000000000" pitchFamily="2" charset="0"/>
              </a:rPr>
              <a:t>Modificación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$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code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39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; </a:t>
            </a:r>
            <a:r>
              <a:rPr lang="es-AR" sz="2800" b="1" i="0" dirty="0">
                <a:effectLst/>
                <a:latin typeface="Roboto" panose="02000000000000000000" pitchFamily="2" charset="0"/>
              </a:rPr>
              <a:t>echo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s-AR" sz="2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str_pad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($</a:t>
            </a:r>
            <a:r>
              <a:rPr lang="es-AR" sz="2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code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8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'#’</a:t>
            </a:r>
            <a:r>
              <a:rPr lang="es-A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 </a:t>
            </a:r>
          </a:p>
          <a:p>
            <a:r>
              <a:rPr lang="es-AR" sz="2800" b="1" i="0" dirty="0">
                <a:effectLst/>
                <a:latin typeface="Roboto" panose="02000000000000000000" pitchFamily="2" charset="0"/>
              </a:rPr>
              <a:t>echo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str_pad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($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code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8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'#'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STR_PAD_BOTH);</a:t>
            </a:r>
          </a:p>
          <a:p>
            <a:r>
              <a:rPr lang="es-AR" sz="2800" b="1" i="0" dirty="0">
                <a:effectLst/>
                <a:latin typeface="Roboto" panose="02000000000000000000" pitchFamily="2" charset="0"/>
              </a:rPr>
              <a:t>echo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str_pad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($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code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8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'#'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STR_PAD_LEFT); </a:t>
            </a:r>
          </a:p>
          <a:p>
            <a:r>
              <a:rPr lang="es-AR" sz="2800" b="1" i="0" dirty="0">
                <a:effectLst/>
                <a:latin typeface="Roboto" panose="02000000000000000000" pitchFamily="2" charset="0"/>
              </a:rPr>
              <a:t>echo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str_pad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($</a:t>
            </a:r>
            <a:r>
              <a:rPr lang="es-AR" sz="2800" b="0" i="0" dirty="0" err="1">
                <a:effectLst/>
                <a:latin typeface="Courier New" panose="02070309020205020404" pitchFamily="49" charset="0"/>
              </a:rPr>
              <a:t>code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8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AR" sz="2800" b="0" i="0" dirty="0">
                <a:effectLst/>
                <a:latin typeface="Roboto" panose="02000000000000000000" pitchFamily="2" charset="0"/>
              </a:rPr>
              <a:t>'#'</a:t>
            </a:r>
            <a:r>
              <a:rPr lang="es-AR" sz="2800" b="0" i="0" dirty="0">
                <a:effectLst/>
                <a:latin typeface="Courier New" panose="02070309020205020404" pitchFamily="49" charset="0"/>
              </a:rPr>
              <a:t>, STR_PAD_RIGHT);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77596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Funciones para Tipos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787512" cy="4309588"/>
          </a:xfrm>
        </p:spPr>
        <p:txBody>
          <a:bodyPr>
            <a:normAutofit/>
          </a:bodyPr>
          <a:lstStyle/>
          <a:p>
            <a:r>
              <a:rPr lang="es-AR" b="1" dirty="0"/>
              <a:t>Conversión de tipos de datos</a:t>
            </a:r>
            <a:br>
              <a:rPr lang="es-AR" b="1" dirty="0"/>
            </a:br>
            <a:r>
              <a:rPr lang="es-AR" dirty="0" err="1"/>
              <a:t>Intval</a:t>
            </a:r>
            <a:r>
              <a:rPr lang="es-AR" dirty="0"/>
              <a:t>: Para obtener el valor entero de una variable</a:t>
            </a:r>
            <a:br>
              <a:rPr lang="es-AR" dirty="0"/>
            </a:br>
            <a:r>
              <a:rPr lang="es-AR" dirty="0" err="1"/>
              <a:t>floatval</a:t>
            </a:r>
            <a:r>
              <a:rPr lang="es-AR" dirty="0"/>
              <a:t>: Para obtener el valor flotante de una variable</a:t>
            </a:r>
          </a:p>
          <a:p>
            <a:endParaRPr lang="es-AR" dirty="0"/>
          </a:p>
          <a:p>
            <a:r>
              <a:rPr lang="es-AR" b="1" dirty="0"/>
              <a:t>Consultar tipos de datos</a:t>
            </a:r>
          </a:p>
          <a:p>
            <a:pPr lvl="1"/>
            <a:r>
              <a:rPr lang="es-AR" dirty="0" err="1"/>
              <a:t>isset</a:t>
            </a:r>
            <a:r>
              <a:rPr lang="es-AR" dirty="0"/>
              <a:t>(): Determina si una variable está definida</a:t>
            </a:r>
          </a:p>
          <a:p>
            <a:pPr lvl="1"/>
            <a:r>
              <a:rPr lang="es-AR"/>
              <a:t>gettype</a:t>
            </a:r>
            <a:r>
              <a:rPr lang="es-AR" dirty="0"/>
              <a:t>():Obtiene el tipo de una variable</a:t>
            </a:r>
          </a:p>
          <a:p>
            <a:pPr lvl="1"/>
            <a:r>
              <a:rPr lang="es-AR" dirty="0" err="1"/>
              <a:t>empty</a:t>
            </a:r>
            <a:r>
              <a:rPr lang="es-AR" dirty="0"/>
              <a:t>():Determina si una variable está vacía</a:t>
            </a:r>
          </a:p>
          <a:p>
            <a:pPr lvl="1"/>
            <a:r>
              <a:rPr lang="es-AR" dirty="0" err="1"/>
              <a:t>is_integer</a:t>
            </a:r>
            <a:r>
              <a:rPr lang="es-AR" dirty="0"/>
              <a:t>(), </a:t>
            </a:r>
            <a:r>
              <a:rPr lang="es-AR" dirty="0" err="1"/>
              <a:t>is_double</a:t>
            </a:r>
            <a:r>
              <a:rPr lang="es-AR" dirty="0"/>
              <a:t>(), </a:t>
            </a:r>
            <a:r>
              <a:rPr lang="es-AR" dirty="0" err="1"/>
              <a:t>is_string</a:t>
            </a:r>
            <a:r>
              <a:rPr lang="es-AR" dirty="0"/>
              <a:t>()</a:t>
            </a:r>
          </a:p>
          <a:p>
            <a:pPr lvl="1"/>
            <a:r>
              <a:rPr lang="es-AR" dirty="0" err="1"/>
              <a:t>is_null</a:t>
            </a:r>
            <a:r>
              <a:rPr lang="es-AR" dirty="0"/>
              <a:t>(): Encuentra si una variable es NULL</a:t>
            </a:r>
          </a:p>
          <a:p>
            <a:pPr lvl="1"/>
            <a:r>
              <a:rPr lang="es-AR" dirty="0" err="1"/>
              <a:t>is_numeric</a:t>
            </a:r>
            <a:r>
              <a:rPr lang="es-AR" dirty="0"/>
              <a:t>: Encuentra si una variable es un número o una cadena numérica 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65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Función para redondeo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Función Round()</a:t>
            </a:r>
            <a:br>
              <a:rPr lang="es-AR" b="1" dirty="0"/>
            </a:br>
            <a:r>
              <a:rPr lang="es-AR" dirty="0"/>
              <a:t>Redondea un valor flotante.</a:t>
            </a:r>
            <a:br>
              <a:rPr lang="es-AR" dirty="0"/>
            </a:br>
            <a:r>
              <a:rPr lang="es-AR" dirty="0"/>
              <a:t>Si el último decimal es 5 redondea hacia arriba. De lo contrario, redondea hacia abajo.</a:t>
            </a:r>
            <a:br>
              <a:rPr lang="es-AR" dirty="0"/>
            </a:br>
            <a:r>
              <a:rPr lang="es-AR" dirty="0"/>
              <a:t>round ( </a:t>
            </a:r>
            <a:r>
              <a:rPr lang="es-AR" dirty="0" err="1"/>
              <a:t>float</a:t>
            </a:r>
            <a:r>
              <a:rPr lang="es-AR" dirty="0"/>
              <a:t> val [,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precision</a:t>
            </a:r>
            <a:r>
              <a:rPr lang="es-AR" dirty="0"/>
              <a:t>] ) 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5384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527</TotalTime>
  <Words>374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Roboto</vt:lpstr>
      <vt:lpstr>Trebuchet MS</vt:lpstr>
      <vt:lpstr>Berlín</vt:lpstr>
      <vt:lpstr>Funciones</vt:lpstr>
      <vt:lpstr>Funciones para manejo cadena caracteres</vt:lpstr>
      <vt:lpstr>Presentación de PowerPoint</vt:lpstr>
      <vt:lpstr>Presentación de PowerPoint</vt:lpstr>
      <vt:lpstr>Funciones para Tipos de Datos</vt:lpstr>
      <vt:lpstr>Función para redondeo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Usuario</dc:creator>
  <cp:lastModifiedBy>Usuario</cp:lastModifiedBy>
  <cp:revision>7</cp:revision>
  <dcterms:created xsi:type="dcterms:W3CDTF">2017-09-08T21:28:47Z</dcterms:created>
  <dcterms:modified xsi:type="dcterms:W3CDTF">2021-04-13T22:01:03Z</dcterms:modified>
</cp:coreProperties>
</file>