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84" r:id="rId13"/>
    <p:sldId id="279" r:id="rId14"/>
    <p:sldId id="283" r:id="rId15"/>
    <p:sldId id="282" r:id="rId16"/>
    <p:sldId id="285" r:id="rId17"/>
    <p:sldId id="266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B4992-DC1C-496D-A683-CD9774627848}" type="doc">
      <dgm:prSet loTypeId="urn:microsoft.com/office/officeart/2005/8/layout/venn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47BD67EA-FC60-4A6C-AF8F-5106CC111780}">
      <dgm:prSet phldrT="[Texto]"/>
      <dgm:spPr/>
      <dgm:t>
        <a:bodyPr/>
        <a:lstStyle/>
        <a:p>
          <a:r>
            <a:rPr lang="es-AR" dirty="0"/>
            <a:t>Data </a:t>
          </a:r>
          <a:r>
            <a:rPr lang="es-AR" dirty="0" err="1"/>
            <a:t>Mart</a:t>
          </a:r>
          <a:r>
            <a:rPr lang="es-AR" dirty="0"/>
            <a:t> 1</a:t>
          </a:r>
        </a:p>
      </dgm:t>
    </dgm:pt>
    <dgm:pt modelId="{94A8BD80-F400-4AEB-9684-EEAADAC8B5AE}" type="parTrans" cxnId="{CDFA5EFA-30BC-42A2-925D-EC999FE3EEFF}">
      <dgm:prSet/>
      <dgm:spPr/>
      <dgm:t>
        <a:bodyPr/>
        <a:lstStyle/>
        <a:p>
          <a:endParaRPr lang="es-AR"/>
        </a:p>
      </dgm:t>
    </dgm:pt>
    <dgm:pt modelId="{951430F3-A624-4629-B80F-5FD1474A87C0}" type="sibTrans" cxnId="{CDFA5EFA-30BC-42A2-925D-EC999FE3EEFF}">
      <dgm:prSet/>
      <dgm:spPr/>
      <dgm:t>
        <a:bodyPr/>
        <a:lstStyle/>
        <a:p>
          <a:endParaRPr lang="es-AR"/>
        </a:p>
      </dgm:t>
    </dgm:pt>
    <dgm:pt modelId="{4F2E72F0-D127-41C2-92C8-EF281CEBA0A1}">
      <dgm:prSet phldrT="[Texto]"/>
      <dgm:spPr/>
      <dgm:t>
        <a:bodyPr/>
        <a:lstStyle/>
        <a:p>
          <a:r>
            <a:rPr lang="es-AR" dirty="0"/>
            <a:t>Data </a:t>
          </a:r>
          <a:r>
            <a:rPr lang="es-AR" dirty="0" err="1"/>
            <a:t>Mart</a:t>
          </a:r>
          <a:r>
            <a:rPr lang="es-AR" dirty="0"/>
            <a:t> 2</a:t>
          </a:r>
        </a:p>
      </dgm:t>
    </dgm:pt>
    <dgm:pt modelId="{834DC7FE-F5F0-4EA5-A278-0C0114EFBD07}" type="parTrans" cxnId="{487321AC-6935-4D60-BAD3-E620163BB55C}">
      <dgm:prSet/>
      <dgm:spPr/>
      <dgm:t>
        <a:bodyPr/>
        <a:lstStyle/>
        <a:p>
          <a:endParaRPr lang="es-AR"/>
        </a:p>
      </dgm:t>
    </dgm:pt>
    <dgm:pt modelId="{2EAEBDFE-794B-4911-B732-E9F2DE69C54F}" type="sibTrans" cxnId="{487321AC-6935-4D60-BAD3-E620163BB55C}">
      <dgm:prSet/>
      <dgm:spPr/>
      <dgm:t>
        <a:bodyPr/>
        <a:lstStyle/>
        <a:p>
          <a:endParaRPr lang="es-AR"/>
        </a:p>
      </dgm:t>
    </dgm:pt>
    <dgm:pt modelId="{22F3A51F-A74C-49DD-B121-007AE8F49FAF}">
      <dgm:prSet phldrT="[Texto]"/>
      <dgm:spPr/>
      <dgm:t>
        <a:bodyPr/>
        <a:lstStyle/>
        <a:p>
          <a:r>
            <a:rPr lang="es-AR" dirty="0"/>
            <a:t>Data </a:t>
          </a:r>
          <a:r>
            <a:rPr lang="es-AR" dirty="0" err="1"/>
            <a:t>Mart</a:t>
          </a:r>
          <a:r>
            <a:rPr lang="es-AR" dirty="0"/>
            <a:t> 3</a:t>
          </a:r>
        </a:p>
      </dgm:t>
    </dgm:pt>
    <dgm:pt modelId="{A9C7E36A-274F-41A9-864B-24B96C1FCB45}" type="parTrans" cxnId="{A1760E07-5B4D-4F6B-B34D-23409B9D9597}">
      <dgm:prSet/>
      <dgm:spPr/>
      <dgm:t>
        <a:bodyPr/>
        <a:lstStyle/>
        <a:p>
          <a:endParaRPr lang="es-AR"/>
        </a:p>
      </dgm:t>
    </dgm:pt>
    <dgm:pt modelId="{64DE01E0-55F0-4C56-92D9-E13ECF72B106}" type="sibTrans" cxnId="{A1760E07-5B4D-4F6B-B34D-23409B9D9597}">
      <dgm:prSet/>
      <dgm:spPr/>
      <dgm:t>
        <a:bodyPr/>
        <a:lstStyle/>
        <a:p>
          <a:endParaRPr lang="es-AR"/>
        </a:p>
      </dgm:t>
    </dgm:pt>
    <dgm:pt modelId="{A3A27B10-8D45-4A62-B949-0E8646A95316}">
      <dgm:prSet phldrT="[Texto]"/>
      <dgm:spPr/>
      <dgm:t>
        <a:bodyPr/>
        <a:lstStyle/>
        <a:p>
          <a:r>
            <a:rPr lang="es-AR" dirty="0"/>
            <a:t>Data </a:t>
          </a:r>
          <a:r>
            <a:rPr lang="es-AR" dirty="0" err="1"/>
            <a:t>Mart</a:t>
          </a:r>
          <a:r>
            <a:rPr lang="es-AR" dirty="0"/>
            <a:t> N</a:t>
          </a:r>
        </a:p>
      </dgm:t>
    </dgm:pt>
    <dgm:pt modelId="{B71711E4-BCF7-4106-AFA6-2B92030A5BB6}" type="parTrans" cxnId="{3BF75978-2CF3-4FAB-A0F6-8F6560CA0F78}">
      <dgm:prSet/>
      <dgm:spPr/>
      <dgm:t>
        <a:bodyPr/>
        <a:lstStyle/>
        <a:p>
          <a:endParaRPr lang="es-AR"/>
        </a:p>
      </dgm:t>
    </dgm:pt>
    <dgm:pt modelId="{69178389-8841-42E6-96D5-F14101DCE974}" type="sibTrans" cxnId="{3BF75978-2CF3-4FAB-A0F6-8F6560CA0F78}">
      <dgm:prSet/>
      <dgm:spPr/>
      <dgm:t>
        <a:bodyPr/>
        <a:lstStyle/>
        <a:p>
          <a:endParaRPr lang="es-AR"/>
        </a:p>
      </dgm:t>
    </dgm:pt>
    <dgm:pt modelId="{7F7CE80C-AC42-4AD9-950A-1761F474C016}" type="pres">
      <dgm:prSet presAssocID="{80FB4992-DC1C-496D-A683-CD9774627848}" presName="Name0" presStyleCnt="0">
        <dgm:presLayoutVars>
          <dgm:chMax val="7"/>
          <dgm:resizeHandles val="exact"/>
        </dgm:presLayoutVars>
      </dgm:prSet>
      <dgm:spPr/>
    </dgm:pt>
    <dgm:pt modelId="{2638AE99-BAF3-498F-8192-ED6DEF644699}" type="pres">
      <dgm:prSet presAssocID="{80FB4992-DC1C-496D-A683-CD9774627848}" presName="comp1" presStyleCnt="0"/>
      <dgm:spPr/>
    </dgm:pt>
    <dgm:pt modelId="{F4BE861D-DD09-4F01-81D9-1BC014504C68}" type="pres">
      <dgm:prSet presAssocID="{80FB4992-DC1C-496D-A683-CD9774627848}" presName="circle1" presStyleLbl="node1" presStyleIdx="0" presStyleCnt="4"/>
      <dgm:spPr/>
    </dgm:pt>
    <dgm:pt modelId="{91535A86-8B2C-4770-88DB-2D9EACEA2C98}" type="pres">
      <dgm:prSet presAssocID="{80FB4992-DC1C-496D-A683-CD9774627848}" presName="c1text" presStyleLbl="node1" presStyleIdx="0" presStyleCnt="4">
        <dgm:presLayoutVars>
          <dgm:bulletEnabled val="1"/>
        </dgm:presLayoutVars>
      </dgm:prSet>
      <dgm:spPr/>
    </dgm:pt>
    <dgm:pt modelId="{F7BEFDDF-B54E-4C92-BD5C-3C497ADAC1FD}" type="pres">
      <dgm:prSet presAssocID="{80FB4992-DC1C-496D-A683-CD9774627848}" presName="comp2" presStyleCnt="0"/>
      <dgm:spPr/>
    </dgm:pt>
    <dgm:pt modelId="{4C79E231-E02D-4B0E-A26D-A1099E506C0E}" type="pres">
      <dgm:prSet presAssocID="{80FB4992-DC1C-496D-A683-CD9774627848}" presName="circle2" presStyleLbl="node1" presStyleIdx="1" presStyleCnt="4"/>
      <dgm:spPr/>
    </dgm:pt>
    <dgm:pt modelId="{DD241D20-BCC7-44DD-BA27-1D7FE198B22A}" type="pres">
      <dgm:prSet presAssocID="{80FB4992-DC1C-496D-A683-CD9774627848}" presName="c2text" presStyleLbl="node1" presStyleIdx="1" presStyleCnt="4">
        <dgm:presLayoutVars>
          <dgm:bulletEnabled val="1"/>
        </dgm:presLayoutVars>
      </dgm:prSet>
      <dgm:spPr/>
    </dgm:pt>
    <dgm:pt modelId="{CCBC9248-84DE-467D-8EB7-747FD472A3C5}" type="pres">
      <dgm:prSet presAssocID="{80FB4992-DC1C-496D-A683-CD9774627848}" presName="comp3" presStyleCnt="0"/>
      <dgm:spPr/>
    </dgm:pt>
    <dgm:pt modelId="{A094CEEC-FC61-418E-840F-481BDA0D16C6}" type="pres">
      <dgm:prSet presAssocID="{80FB4992-DC1C-496D-A683-CD9774627848}" presName="circle3" presStyleLbl="node1" presStyleIdx="2" presStyleCnt="4"/>
      <dgm:spPr/>
    </dgm:pt>
    <dgm:pt modelId="{12B16CBA-D335-4CA5-ADE8-11627AD2FCCF}" type="pres">
      <dgm:prSet presAssocID="{80FB4992-DC1C-496D-A683-CD9774627848}" presName="c3text" presStyleLbl="node1" presStyleIdx="2" presStyleCnt="4">
        <dgm:presLayoutVars>
          <dgm:bulletEnabled val="1"/>
        </dgm:presLayoutVars>
      </dgm:prSet>
      <dgm:spPr/>
    </dgm:pt>
    <dgm:pt modelId="{28B0023C-BA5C-4F81-8107-45F5B7BF10E5}" type="pres">
      <dgm:prSet presAssocID="{80FB4992-DC1C-496D-A683-CD9774627848}" presName="comp4" presStyleCnt="0"/>
      <dgm:spPr/>
    </dgm:pt>
    <dgm:pt modelId="{CAC7F874-ED0C-494E-A076-DEB484893CA9}" type="pres">
      <dgm:prSet presAssocID="{80FB4992-DC1C-496D-A683-CD9774627848}" presName="circle4" presStyleLbl="node1" presStyleIdx="3" presStyleCnt="4"/>
      <dgm:spPr/>
    </dgm:pt>
    <dgm:pt modelId="{B3F97E1B-D68F-48C6-AC54-F877D977B85F}" type="pres">
      <dgm:prSet presAssocID="{80FB4992-DC1C-496D-A683-CD977462784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A1760E07-5B4D-4F6B-B34D-23409B9D9597}" srcId="{80FB4992-DC1C-496D-A683-CD9774627848}" destId="{22F3A51F-A74C-49DD-B121-007AE8F49FAF}" srcOrd="2" destOrd="0" parTransId="{A9C7E36A-274F-41A9-864B-24B96C1FCB45}" sibTransId="{64DE01E0-55F0-4C56-92D9-E13ECF72B106}"/>
    <dgm:cxn modelId="{AC8FD356-2329-4CE2-8C04-79B8CD9F241B}" type="presOf" srcId="{22F3A51F-A74C-49DD-B121-007AE8F49FAF}" destId="{A094CEEC-FC61-418E-840F-481BDA0D16C6}" srcOrd="0" destOrd="0" presId="urn:microsoft.com/office/officeart/2005/8/layout/venn2"/>
    <dgm:cxn modelId="{3BF75978-2CF3-4FAB-A0F6-8F6560CA0F78}" srcId="{80FB4992-DC1C-496D-A683-CD9774627848}" destId="{A3A27B10-8D45-4A62-B949-0E8646A95316}" srcOrd="3" destOrd="0" parTransId="{B71711E4-BCF7-4106-AFA6-2B92030A5BB6}" sibTransId="{69178389-8841-42E6-96D5-F14101DCE974}"/>
    <dgm:cxn modelId="{32D99159-B37D-4895-9416-8BCA3F98E4F6}" type="presOf" srcId="{A3A27B10-8D45-4A62-B949-0E8646A95316}" destId="{B3F97E1B-D68F-48C6-AC54-F877D977B85F}" srcOrd="1" destOrd="0" presId="urn:microsoft.com/office/officeart/2005/8/layout/venn2"/>
    <dgm:cxn modelId="{66481BA2-11CD-43BC-BD4F-59867CE01018}" type="presOf" srcId="{47BD67EA-FC60-4A6C-AF8F-5106CC111780}" destId="{F4BE861D-DD09-4F01-81D9-1BC014504C68}" srcOrd="0" destOrd="0" presId="urn:microsoft.com/office/officeart/2005/8/layout/venn2"/>
    <dgm:cxn modelId="{1329A5A9-4D63-41EF-9B0F-9F3FF0A244A0}" type="presOf" srcId="{A3A27B10-8D45-4A62-B949-0E8646A95316}" destId="{CAC7F874-ED0C-494E-A076-DEB484893CA9}" srcOrd="0" destOrd="0" presId="urn:microsoft.com/office/officeart/2005/8/layout/venn2"/>
    <dgm:cxn modelId="{487321AC-6935-4D60-BAD3-E620163BB55C}" srcId="{80FB4992-DC1C-496D-A683-CD9774627848}" destId="{4F2E72F0-D127-41C2-92C8-EF281CEBA0A1}" srcOrd="1" destOrd="0" parTransId="{834DC7FE-F5F0-4EA5-A278-0C0114EFBD07}" sibTransId="{2EAEBDFE-794B-4911-B732-E9F2DE69C54F}"/>
    <dgm:cxn modelId="{BEFC76B4-83F1-4FF9-9957-DC8FC8E9B2E3}" type="presOf" srcId="{4F2E72F0-D127-41C2-92C8-EF281CEBA0A1}" destId="{4C79E231-E02D-4B0E-A26D-A1099E506C0E}" srcOrd="0" destOrd="0" presId="urn:microsoft.com/office/officeart/2005/8/layout/venn2"/>
    <dgm:cxn modelId="{72B871B5-39EC-47EC-B06A-9A12188BCAB4}" type="presOf" srcId="{4F2E72F0-D127-41C2-92C8-EF281CEBA0A1}" destId="{DD241D20-BCC7-44DD-BA27-1D7FE198B22A}" srcOrd="1" destOrd="0" presId="urn:microsoft.com/office/officeart/2005/8/layout/venn2"/>
    <dgm:cxn modelId="{E7C2E4C6-433A-4CA5-A7DA-7D20012B679E}" type="presOf" srcId="{22F3A51F-A74C-49DD-B121-007AE8F49FAF}" destId="{12B16CBA-D335-4CA5-ADE8-11627AD2FCCF}" srcOrd="1" destOrd="0" presId="urn:microsoft.com/office/officeart/2005/8/layout/venn2"/>
    <dgm:cxn modelId="{1329AFDC-173D-425A-97BF-7B42B70C2121}" type="presOf" srcId="{47BD67EA-FC60-4A6C-AF8F-5106CC111780}" destId="{91535A86-8B2C-4770-88DB-2D9EACEA2C98}" srcOrd="1" destOrd="0" presId="urn:microsoft.com/office/officeart/2005/8/layout/venn2"/>
    <dgm:cxn modelId="{1F79DCF9-8B22-4580-8E69-8BF94D035925}" type="presOf" srcId="{80FB4992-DC1C-496D-A683-CD9774627848}" destId="{7F7CE80C-AC42-4AD9-950A-1761F474C016}" srcOrd="0" destOrd="0" presId="urn:microsoft.com/office/officeart/2005/8/layout/venn2"/>
    <dgm:cxn modelId="{CDFA5EFA-30BC-42A2-925D-EC999FE3EEFF}" srcId="{80FB4992-DC1C-496D-A683-CD9774627848}" destId="{47BD67EA-FC60-4A6C-AF8F-5106CC111780}" srcOrd="0" destOrd="0" parTransId="{94A8BD80-F400-4AEB-9684-EEAADAC8B5AE}" sibTransId="{951430F3-A624-4629-B80F-5FD1474A87C0}"/>
    <dgm:cxn modelId="{BA980DAD-A98F-4BA3-A1EB-2764C057E40C}" type="presParOf" srcId="{7F7CE80C-AC42-4AD9-950A-1761F474C016}" destId="{2638AE99-BAF3-498F-8192-ED6DEF644699}" srcOrd="0" destOrd="0" presId="urn:microsoft.com/office/officeart/2005/8/layout/venn2"/>
    <dgm:cxn modelId="{20402D26-9D58-40EB-A0D8-5ED98010D717}" type="presParOf" srcId="{2638AE99-BAF3-498F-8192-ED6DEF644699}" destId="{F4BE861D-DD09-4F01-81D9-1BC014504C68}" srcOrd="0" destOrd="0" presId="urn:microsoft.com/office/officeart/2005/8/layout/venn2"/>
    <dgm:cxn modelId="{FB866A40-3C5F-4754-8F99-0015109D1EA8}" type="presParOf" srcId="{2638AE99-BAF3-498F-8192-ED6DEF644699}" destId="{91535A86-8B2C-4770-88DB-2D9EACEA2C98}" srcOrd="1" destOrd="0" presId="urn:microsoft.com/office/officeart/2005/8/layout/venn2"/>
    <dgm:cxn modelId="{BD436ED6-4C77-403B-B976-0650AF94965A}" type="presParOf" srcId="{7F7CE80C-AC42-4AD9-950A-1761F474C016}" destId="{F7BEFDDF-B54E-4C92-BD5C-3C497ADAC1FD}" srcOrd="1" destOrd="0" presId="urn:microsoft.com/office/officeart/2005/8/layout/venn2"/>
    <dgm:cxn modelId="{04CF1C0F-EAD1-4008-BBE8-85647B2F8B12}" type="presParOf" srcId="{F7BEFDDF-B54E-4C92-BD5C-3C497ADAC1FD}" destId="{4C79E231-E02D-4B0E-A26D-A1099E506C0E}" srcOrd="0" destOrd="0" presId="urn:microsoft.com/office/officeart/2005/8/layout/venn2"/>
    <dgm:cxn modelId="{A799AB32-4319-4B47-B7A6-B51E4827F7A4}" type="presParOf" srcId="{F7BEFDDF-B54E-4C92-BD5C-3C497ADAC1FD}" destId="{DD241D20-BCC7-44DD-BA27-1D7FE198B22A}" srcOrd="1" destOrd="0" presId="urn:microsoft.com/office/officeart/2005/8/layout/venn2"/>
    <dgm:cxn modelId="{3561218F-0750-4747-8CA3-E564AFF0F1D2}" type="presParOf" srcId="{7F7CE80C-AC42-4AD9-950A-1761F474C016}" destId="{CCBC9248-84DE-467D-8EB7-747FD472A3C5}" srcOrd="2" destOrd="0" presId="urn:microsoft.com/office/officeart/2005/8/layout/venn2"/>
    <dgm:cxn modelId="{EAD6EE46-0DA3-4E58-8804-846203FCF902}" type="presParOf" srcId="{CCBC9248-84DE-467D-8EB7-747FD472A3C5}" destId="{A094CEEC-FC61-418E-840F-481BDA0D16C6}" srcOrd="0" destOrd="0" presId="urn:microsoft.com/office/officeart/2005/8/layout/venn2"/>
    <dgm:cxn modelId="{29681C12-27EF-400F-9FAC-86103961C188}" type="presParOf" srcId="{CCBC9248-84DE-467D-8EB7-747FD472A3C5}" destId="{12B16CBA-D335-4CA5-ADE8-11627AD2FCCF}" srcOrd="1" destOrd="0" presId="urn:microsoft.com/office/officeart/2005/8/layout/venn2"/>
    <dgm:cxn modelId="{8BFE3E0A-EA3B-4394-9260-0005D92D517D}" type="presParOf" srcId="{7F7CE80C-AC42-4AD9-950A-1761F474C016}" destId="{28B0023C-BA5C-4F81-8107-45F5B7BF10E5}" srcOrd="3" destOrd="0" presId="urn:microsoft.com/office/officeart/2005/8/layout/venn2"/>
    <dgm:cxn modelId="{A3C11E3C-C6BB-4DAC-B7A6-A3095CD7376A}" type="presParOf" srcId="{28B0023C-BA5C-4F81-8107-45F5B7BF10E5}" destId="{CAC7F874-ED0C-494E-A076-DEB484893CA9}" srcOrd="0" destOrd="0" presId="urn:microsoft.com/office/officeart/2005/8/layout/venn2"/>
    <dgm:cxn modelId="{6DEDD4B6-D6F0-41DB-BD19-69A02E944E90}" type="presParOf" srcId="{28B0023C-BA5C-4F81-8107-45F5B7BF10E5}" destId="{B3F97E1B-D68F-48C6-AC54-F877D977B85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0C55B-92F7-4E7A-B51C-E10A57BF1CB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BE4A8B8-3C32-43E1-9D7D-439ECAD9A593}">
      <dgm:prSet phldrT="[Texto]"/>
      <dgm:spPr/>
      <dgm:t>
        <a:bodyPr/>
        <a:lstStyle/>
        <a:p>
          <a:r>
            <a:rPr lang="es-AR" dirty="0"/>
            <a:t>Fuentes Datos</a:t>
          </a:r>
        </a:p>
      </dgm:t>
    </dgm:pt>
    <dgm:pt modelId="{5081BB73-7069-4F66-853D-FC455E47077B}" type="parTrans" cxnId="{842EE377-EB8F-4EB5-AE4B-6EF7397C5EE8}">
      <dgm:prSet/>
      <dgm:spPr/>
      <dgm:t>
        <a:bodyPr/>
        <a:lstStyle/>
        <a:p>
          <a:endParaRPr lang="es-AR"/>
        </a:p>
      </dgm:t>
    </dgm:pt>
    <dgm:pt modelId="{BC53AFF6-0C50-4912-B3EE-F7012FC6F8DC}" type="sibTrans" cxnId="{842EE377-EB8F-4EB5-AE4B-6EF7397C5EE8}">
      <dgm:prSet/>
      <dgm:spPr/>
      <dgm:t>
        <a:bodyPr/>
        <a:lstStyle/>
        <a:p>
          <a:endParaRPr lang="es-AR"/>
        </a:p>
      </dgm:t>
    </dgm:pt>
    <dgm:pt modelId="{DA7947EF-9ECD-4FBD-A1DF-47A8E3A33D00}">
      <dgm:prSet phldrT="[Texto]"/>
      <dgm:spPr/>
      <dgm:t>
        <a:bodyPr/>
        <a:lstStyle/>
        <a:p>
          <a:r>
            <a:rPr lang="es-AR" dirty="0"/>
            <a:t>ETL</a:t>
          </a:r>
        </a:p>
      </dgm:t>
    </dgm:pt>
    <dgm:pt modelId="{54A7F21D-C623-40AA-8010-793C8292606C}" type="parTrans" cxnId="{E32CD71F-5A09-42D8-9B81-1D1612E635B0}">
      <dgm:prSet/>
      <dgm:spPr/>
      <dgm:t>
        <a:bodyPr/>
        <a:lstStyle/>
        <a:p>
          <a:endParaRPr lang="es-AR"/>
        </a:p>
      </dgm:t>
    </dgm:pt>
    <dgm:pt modelId="{9BFD5B18-E201-4E52-B473-67D5F884E1D7}" type="sibTrans" cxnId="{E32CD71F-5A09-42D8-9B81-1D1612E635B0}">
      <dgm:prSet/>
      <dgm:spPr/>
      <dgm:t>
        <a:bodyPr/>
        <a:lstStyle/>
        <a:p>
          <a:endParaRPr lang="es-AR"/>
        </a:p>
      </dgm:t>
    </dgm:pt>
    <dgm:pt modelId="{536C6E71-42FB-4CFC-B6F3-F11DAADB54BE}">
      <dgm:prSet phldrT="[Texto]"/>
      <dgm:spPr/>
      <dgm:t>
        <a:bodyPr/>
        <a:lstStyle/>
        <a:p>
          <a:r>
            <a:rPr lang="es-AR" dirty="0"/>
            <a:t>DATOS CONFIABLES</a:t>
          </a:r>
        </a:p>
      </dgm:t>
    </dgm:pt>
    <dgm:pt modelId="{0C9A1ABC-5E24-4A9B-9878-703412424F33}" type="parTrans" cxnId="{65B6C384-4F9C-4817-A91C-51A1AFF9B1EB}">
      <dgm:prSet/>
      <dgm:spPr/>
      <dgm:t>
        <a:bodyPr/>
        <a:lstStyle/>
        <a:p>
          <a:endParaRPr lang="es-AR"/>
        </a:p>
      </dgm:t>
    </dgm:pt>
    <dgm:pt modelId="{EA1C43DB-6EDE-4225-BE9A-E077F4A34614}" type="sibTrans" cxnId="{65B6C384-4F9C-4817-A91C-51A1AFF9B1EB}">
      <dgm:prSet/>
      <dgm:spPr/>
      <dgm:t>
        <a:bodyPr/>
        <a:lstStyle/>
        <a:p>
          <a:endParaRPr lang="es-AR"/>
        </a:p>
      </dgm:t>
    </dgm:pt>
    <dgm:pt modelId="{0B6ACB8E-6C13-4F68-AE7F-A578DC344547}" type="pres">
      <dgm:prSet presAssocID="{7600C55B-92F7-4E7A-B51C-E10A57BF1CB4}" presName="CompostProcess" presStyleCnt="0">
        <dgm:presLayoutVars>
          <dgm:dir/>
          <dgm:resizeHandles val="exact"/>
        </dgm:presLayoutVars>
      </dgm:prSet>
      <dgm:spPr/>
    </dgm:pt>
    <dgm:pt modelId="{682097C3-1B2F-499F-A3A9-D0BB1D27CE52}" type="pres">
      <dgm:prSet presAssocID="{7600C55B-92F7-4E7A-B51C-E10A57BF1CB4}" presName="arrow" presStyleLbl="bgShp" presStyleIdx="0" presStyleCnt="1"/>
      <dgm:spPr/>
    </dgm:pt>
    <dgm:pt modelId="{09DC2D7A-664D-4E77-8115-BF6E1C19AD89}" type="pres">
      <dgm:prSet presAssocID="{7600C55B-92F7-4E7A-B51C-E10A57BF1CB4}" presName="linearProcess" presStyleCnt="0"/>
      <dgm:spPr/>
    </dgm:pt>
    <dgm:pt modelId="{4D19EA6D-0020-4EAF-AA7C-C7EF8F76F798}" type="pres">
      <dgm:prSet presAssocID="{9BE4A8B8-3C32-43E1-9D7D-439ECAD9A593}" presName="textNode" presStyleLbl="node1" presStyleIdx="0" presStyleCnt="3">
        <dgm:presLayoutVars>
          <dgm:bulletEnabled val="1"/>
        </dgm:presLayoutVars>
      </dgm:prSet>
      <dgm:spPr/>
    </dgm:pt>
    <dgm:pt modelId="{CE85F361-06CC-41E8-B19A-A6E058520ED6}" type="pres">
      <dgm:prSet presAssocID="{BC53AFF6-0C50-4912-B3EE-F7012FC6F8DC}" presName="sibTrans" presStyleCnt="0"/>
      <dgm:spPr/>
    </dgm:pt>
    <dgm:pt modelId="{CB9F0C19-08D2-46F2-8095-3F8FC03F23F8}" type="pres">
      <dgm:prSet presAssocID="{DA7947EF-9ECD-4FBD-A1DF-47A8E3A33D00}" presName="textNode" presStyleLbl="node1" presStyleIdx="1" presStyleCnt="3">
        <dgm:presLayoutVars>
          <dgm:bulletEnabled val="1"/>
        </dgm:presLayoutVars>
      </dgm:prSet>
      <dgm:spPr/>
    </dgm:pt>
    <dgm:pt modelId="{0BFED3A2-44C8-45A5-8894-54C3C6C3DBBA}" type="pres">
      <dgm:prSet presAssocID="{9BFD5B18-E201-4E52-B473-67D5F884E1D7}" presName="sibTrans" presStyleCnt="0"/>
      <dgm:spPr/>
    </dgm:pt>
    <dgm:pt modelId="{75664EE5-0CAB-4CD4-8A30-8FAA079F2341}" type="pres">
      <dgm:prSet presAssocID="{536C6E71-42FB-4CFC-B6F3-F11DAADB54BE}" presName="textNode" presStyleLbl="node1" presStyleIdx="2" presStyleCnt="3" custLinFactNeighborX="94661" custLinFactNeighborY="1915">
        <dgm:presLayoutVars>
          <dgm:bulletEnabled val="1"/>
        </dgm:presLayoutVars>
      </dgm:prSet>
      <dgm:spPr/>
    </dgm:pt>
  </dgm:ptLst>
  <dgm:cxnLst>
    <dgm:cxn modelId="{8C502D07-D9B9-459A-8A8C-4B53CED73D79}" type="presOf" srcId="{DA7947EF-9ECD-4FBD-A1DF-47A8E3A33D00}" destId="{CB9F0C19-08D2-46F2-8095-3F8FC03F23F8}" srcOrd="0" destOrd="0" presId="urn:microsoft.com/office/officeart/2005/8/layout/hProcess9"/>
    <dgm:cxn modelId="{E32CD71F-5A09-42D8-9B81-1D1612E635B0}" srcId="{7600C55B-92F7-4E7A-B51C-E10A57BF1CB4}" destId="{DA7947EF-9ECD-4FBD-A1DF-47A8E3A33D00}" srcOrd="1" destOrd="0" parTransId="{54A7F21D-C623-40AA-8010-793C8292606C}" sibTransId="{9BFD5B18-E201-4E52-B473-67D5F884E1D7}"/>
    <dgm:cxn modelId="{E08B9C44-D724-4AFD-9455-0AC12CF68B37}" type="presOf" srcId="{9BE4A8B8-3C32-43E1-9D7D-439ECAD9A593}" destId="{4D19EA6D-0020-4EAF-AA7C-C7EF8F76F798}" srcOrd="0" destOrd="0" presId="urn:microsoft.com/office/officeart/2005/8/layout/hProcess9"/>
    <dgm:cxn modelId="{F3802756-05A2-4892-A929-518FF4BEF173}" type="presOf" srcId="{7600C55B-92F7-4E7A-B51C-E10A57BF1CB4}" destId="{0B6ACB8E-6C13-4F68-AE7F-A578DC344547}" srcOrd="0" destOrd="0" presId="urn:microsoft.com/office/officeart/2005/8/layout/hProcess9"/>
    <dgm:cxn modelId="{842EE377-EB8F-4EB5-AE4B-6EF7397C5EE8}" srcId="{7600C55B-92F7-4E7A-B51C-E10A57BF1CB4}" destId="{9BE4A8B8-3C32-43E1-9D7D-439ECAD9A593}" srcOrd="0" destOrd="0" parTransId="{5081BB73-7069-4F66-853D-FC455E47077B}" sibTransId="{BC53AFF6-0C50-4912-B3EE-F7012FC6F8DC}"/>
    <dgm:cxn modelId="{65B6C384-4F9C-4817-A91C-51A1AFF9B1EB}" srcId="{7600C55B-92F7-4E7A-B51C-E10A57BF1CB4}" destId="{536C6E71-42FB-4CFC-B6F3-F11DAADB54BE}" srcOrd="2" destOrd="0" parTransId="{0C9A1ABC-5E24-4A9B-9878-703412424F33}" sibTransId="{EA1C43DB-6EDE-4225-BE9A-E077F4A34614}"/>
    <dgm:cxn modelId="{BDBA02E2-AB39-4852-BAD3-C212602AFB9D}" type="presOf" srcId="{536C6E71-42FB-4CFC-B6F3-F11DAADB54BE}" destId="{75664EE5-0CAB-4CD4-8A30-8FAA079F2341}" srcOrd="0" destOrd="0" presId="urn:microsoft.com/office/officeart/2005/8/layout/hProcess9"/>
    <dgm:cxn modelId="{5BE137BF-FD75-44FF-B437-C1C2EFFB5334}" type="presParOf" srcId="{0B6ACB8E-6C13-4F68-AE7F-A578DC344547}" destId="{682097C3-1B2F-499F-A3A9-D0BB1D27CE52}" srcOrd="0" destOrd="0" presId="urn:microsoft.com/office/officeart/2005/8/layout/hProcess9"/>
    <dgm:cxn modelId="{4C5AEE3E-9F14-4E74-B3AF-2698E39B771F}" type="presParOf" srcId="{0B6ACB8E-6C13-4F68-AE7F-A578DC344547}" destId="{09DC2D7A-664D-4E77-8115-BF6E1C19AD89}" srcOrd="1" destOrd="0" presId="urn:microsoft.com/office/officeart/2005/8/layout/hProcess9"/>
    <dgm:cxn modelId="{8503724A-C4BB-489A-A6EA-0DF07AEC74F3}" type="presParOf" srcId="{09DC2D7A-664D-4E77-8115-BF6E1C19AD89}" destId="{4D19EA6D-0020-4EAF-AA7C-C7EF8F76F798}" srcOrd="0" destOrd="0" presId="urn:microsoft.com/office/officeart/2005/8/layout/hProcess9"/>
    <dgm:cxn modelId="{9738D430-5D35-45FF-8559-FE153FA9772B}" type="presParOf" srcId="{09DC2D7A-664D-4E77-8115-BF6E1C19AD89}" destId="{CE85F361-06CC-41E8-B19A-A6E058520ED6}" srcOrd="1" destOrd="0" presId="urn:microsoft.com/office/officeart/2005/8/layout/hProcess9"/>
    <dgm:cxn modelId="{234E0216-AC6D-490A-A491-63F44440C9A6}" type="presParOf" srcId="{09DC2D7A-664D-4E77-8115-BF6E1C19AD89}" destId="{CB9F0C19-08D2-46F2-8095-3F8FC03F23F8}" srcOrd="2" destOrd="0" presId="urn:microsoft.com/office/officeart/2005/8/layout/hProcess9"/>
    <dgm:cxn modelId="{C7D6445F-2326-49F8-AE04-5EA1030B0F6B}" type="presParOf" srcId="{09DC2D7A-664D-4E77-8115-BF6E1C19AD89}" destId="{0BFED3A2-44C8-45A5-8894-54C3C6C3DBBA}" srcOrd="3" destOrd="0" presId="urn:microsoft.com/office/officeart/2005/8/layout/hProcess9"/>
    <dgm:cxn modelId="{B38A723A-FE38-4F8D-974F-7309FF444A6E}" type="presParOf" srcId="{09DC2D7A-664D-4E77-8115-BF6E1C19AD89}" destId="{75664EE5-0CAB-4CD4-8A30-8FAA079F234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C6305-43B0-491B-A39C-9E82098AEFA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F78D1CD-5BF4-4F75-A701-F250BE2173C4}">
      <dgm:prSet phldrT="[Texto]"/>
      <dgm:spPr/>
      <dgm:t>
        <a:bodyPr/>
        <a:lstStyle/>
        <a:p>
          <a:r>
            <a:rPr lang="es-AR" dirty="0"/>
            <a:t>Fuente Datos </a:t>
          </a:r>
        </a:p>
      </dgm:t>
    </dgm:pt>
    <dgm:pt modelId="{DC2A474C-8B02-45C0-98A5-28399370B9B8}" type="parTrans" cxnId="{55548464-9D45-4DF1-B7D1-608978D641D0}">
      <dgm:prSet/>
      <dgm:spPr/>
      <dgm:t>
        <a:bodyPr/>
        <a:lstStyle/>
        <a:p>
          <a:endParaRPr lang="es-AR"/>
        </a:p>
      </dgm:t>
    </dgm:pt>
    <dgm:pt modelId="{A8083EF4-1364-4BD1-8843-9EB2FAAD1821}" type="sibTrans" cxnId="{55548464-9D45-4DF1-B7D1-608978D641D0}">
      <dgm:prSet/>
      <dgm:spPr/>
      <dgm:t>
        <a:bodyPr/>
        <a:lstStyle/>
        <a:p>
          <a:endParaRPr lang="es-AR"/>
        </a:p>
      </dgm:t>
    </dgm:pt>
    <dgm:pt modelId="{FAA4F8D2-770F-4BC2-AD05-ADCA726C3F55}">
      <dgm:prSet phldrT="[Texto]"/>
      <dgm:spPr/>
      <dgm:t>
        <a:bodyPr/>
        <a:lstStyle/>
        <a:p>
          <a:r>
            <a:rPr lang="es-AR" dirty="0" err="1"/>
            <a:t>Stage</a:t>
          </a:r>
          <a:r>
            <a:rPr lang="es-AR" dirty="0"/>
            <a:t> </a:t>
          </a:r>
          <a:r>
            <a:rPr lang="es-AR" dirty="0" err="1"/>
            <a:t>Area</a:t>
          </a:r>
          <a:endParaRPr lang="es-AR" dirty="0"/>
        </a:p>
      </dgm:t>
    </dgm:pt>
    <dgm:pt modelId="{E5CD688B-B1A6-46F4-A4C1-9BE4CB251BD6}" type="parTrans" cxnId="{F551EBEC-3065-4076-9E84-4E0EB1CA17B0}">
      <dgm:prSet/>
      <dgm:spPr/>
      <dgm:t>
        <a:bodyPr/>
        <a:lstStyle/>
        <a:p>
          <a:endParaRPr lang="es-AR"/>
        </a:p>
      </dgm:t>
    </dgm:pt>
    <dgm:pt modelId="{B6BF76A3-8DB6-4F15-A95C-5988A735DCD3}" type="sibTrans" cxnId="{F551EBEC-3065-4076-9E84-4E0EB1CA17B0}">
      <dgm:prSet/>
      <dgm:spPr/>
      <dgm:t>
        <a:bodyPr/>
        <a:lstStyle/>
        <a:p>
          <a:endParaRPr lang="es-AR"/>
        </a:p>
      </dgm:t>
    </dgm:pt>
    <dgm:pt modelId="{3F846292-8403-4E34-B098-8A5458AE5E91}">
      <dgm:prSet phldrT="[Texto]"/>
      <dgm:spPr/>
      <dgm:t>
        <a:bodyPr/>
        <a:lstStyle/>
        <a:p>
          <a:r>
            <a:rPr lang="es-AR" dirty="0"/>
            <a:t>DW – Data </a:t>
          </a:r>
          <a:r>
            <a:rPr lang="es-AR" dirty="0" err="1"/>
            <a:t>mart</a:t>
          </a:r>
          <a:endParaRPr lang="es-AR" dirty="0"/>
        </a:p>
      </dgm:t>
    </dgm:pt>
    <dgm:pt modelId="{9650F9B0-7658-4AAE-868A-D51B0DA7A787}" type="parTrans" cxnId="{3FD33BC4-CADF-4E2D-9907-CB90B02DA259}">
      <dgm:prSet/>
      <dgm:spPr/>
      <dgm:t>
        <a:bodyPr/>
        <a:lstStyle/>
        <a:p>
          <a:endParaRPr lang="es-AR"/>
        </a:p>
      </dgm:t>
    </dgm:pt>
    <dgm:pt modelId="{2424D9DE-4B5C-414F-8ECB-C8EE6DC8804E}" type="sibTrans" cxnId="{3FD33BC4-CADF-4E2D-9907-CB90B02DA259}">
      <dgm:prSet/>
      <dgm:spPr/>
      <dgm:t>
        <a:bodyPr/>
        <a:lstStyle/>
        <a:p>
          <a:endParaRPr lang="es-AR"/>
        </a:p>
      </dgm:t>
    </dgm:pt>
    <dgm:pt modelId="{5C1B8A8F-CEA3-4327-BE66-F29CB25C54B0}" type="pres">
      <dgm:prSet presAssocID="{E37C6305-43B0-491B-A39C-9E82098AEFA8}" presName="Name0" presStyleCnt="0">
        <dgm:presLayoutVars>
          <dgm:dir/>
          <dgm:animLvl val="lvl"/>
          <dgm:resizeHandles val="exact"/>
        </dgm:presLayoutVars>
      </dgm:prSet>
      <dgm:spPr/>
    </dgm:pt>
    <dgm:pt modelId="{A9928816-DB93-40BB-A83D-19029E4A8BEA}" type="pres">
      <dgm:prSet presAssocID="{7F78D1CD-5BF4-4F75-A701-F250BE2173C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2D2122-C1DC-428E-A4BC-14B0C554AB82}" type="pres">
      <dgm:prSet presAssocID="{A8083EF4-1364-4BD1-8843-9EB2FAAD1821}" presName="parTxOnlySpace" presStyleCnt="0"/>
      <dgm:spPr/>
    </dgm:pt>
    <dgm:pt modelId="{A5BF6E53-7260-4AE4-9D87-7F7B67669984}" type="pres">
      <dgm:prSet presAssocID="{FAA4F8D2-770F-4BC2-AD05-ADCA726C3F5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410010-AFA0-4D9A-A6E3-BABE4ED6893E}" type="pres">
      <dgm:prSet presAssocID="{B6BF76A3-8DB6-4F15-A95C-5988A735DCD3}" presName="parTxOnlySpace" presStyleCnt="0"/>
      <dgm:spPr/>
    </dgm:pt>
    <dgm:pt modelId="{CFE08A82-A190-4CC6-B38C-4A5EAB76B1F4}" type="pres">
      <dgm:prSet presAssocID="{3F846292-8403-4E34-B098-8A5458AE5E9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16340E-68F1-4145-8B25-9A87B648C9F2}" type="presOf" srcId="{7F78D1CD-5BF4-4F75-A701-F250BE2173C4}" destId="{A9928816-DB93-40BB-A83D-19029E4A8BEA}" srcOrd="0" destOrd="0" presId="urn:microsoft.com/office/officeart/2005/8/layout/chevron1"/>
    <dgm:cxn modelId="{55548464-9D45-4DF1-B7D1-608978D641D0}" srcId="{E37C6305-43B0-491B-A39C-9E82098AEFA8}" destId="{7F78D1CD-5BF4-4F75-A701-F250BE2173C4}" srcOrd="0" destOrd="0" parTransId="{DC2A474C-8B02-45C0-98A5-28399370B9B8}" sibTransId="{A8083EF4-1364-4BD1-8843-9EB2FAAD1821}"/>
    <dgm:cxn modelId="{0C1B0969-E949-4E98-A842-2FEBEBD861BF}" type="presOf" srcId="{FAA4F8D2-770F-4BC2-AD05-ADCA726C3F55}" destId="{A5BF6E53-7260-4AE4-9D87-7F7B67669984}" srcOrd="0" destOrd="0" presId="urn:microsoft.com/office/officeart/2005/8/layout/chevron1"/>
    <dgm:cxn modelId="{F3E37C76-F7EE-4C71-9E72-DE26A9521D17}" type="presOf" srcId="{E37C6305-43B0-491B-A39C-9E82098AEFA8}" destId="{5C1B8A8F-CEA3-4327-BE66-F29CB25C54B0}" srcOrd="0" destOrd="0" presId="urn:microsoft.com/office/officeart/2005/8/layout/chevron1"/>
    <dgm:cxn modelId="{1C9AD07E-58DE-42B6-8E7A-0F4B6391160E}" type="presOf" srcId="{3F846292-8403-4E34-B098-8A5458AE5E91}" destId="{CFE08A82-A190-4CC6-B38C-4A5EAB76B1F4}" srcOrd="0" destOrd="0" presId="urn:microsoft.com/office/officeart/2005/8/layout/chevron1"/>
    <dgm:cxn modelId="{3FD33BC4-CADF-4E2D-9907-CB90B02DA259}" srcId="{E37C6305-43B0-491B-A39C-9E82098AEFA8}" destId="{3F846292-8403-4E34-B098-8A5458AE5E91}" srcOrd="2" destOrd="0" parTransId="{9650F9B0-7658-4AAE-868A-D51B0DA7A787}" sibTransId="{2424D9DE-4B5C-414F-8ECB-C8EE6DC8804E}"/>
    <dgm:cxn modelId="{F551EBEC-3065-4076-9E84-4E0EB1CA17B0}" srcId="{E37C6305-43B0-491B-A39C-9E82098AEFA8}" destId="{FAA4F8D2-770F-4BC2-AD05-ADCA726C3F55}" srcOrd="1" destOrd="0" parTransId="{E5CD688B-B1A6-46F4-A4C1-9BE4CB251BD6}" sibTransId="{B6BF76A3-8DB6-4F15-A95C-5988A735DCD3}"/>
    <dgm:cxn modelId="{1D789B8C-DF51-4448-9DC9-7F9459A15D60}" type="presParOf" srcId="{5C1B8A8F-CEA3-4327-BE66-F29CB25C54B0}" destId="{A9928816-DB93-40BB-A83D-19029E4A8BEA}" srcOrd="0" destOrd="0" presId="urn:microsoft.com/office/officeart/2005/8/layout/chevron1"/>
    <dgm:cxn modelId="{44E9C274-CC6A-4518-9A50-D0CBCCEA72E5}" type="presParOf" srcId="{5C1B8A8F-CEA3-4327-BE66-F29CB25C54B0}" destId="{642D2122-C1DC-428E-A4BC-14B0C554AB82}" srcOrd="1" destOrd="0" presId="urn:microsoft.com/office/officeart/2005/8/layout/chevron1"/>
    <dgm:cxn modelId="{D6D98736-4939-4C80-8664-6E5D2D284D38}" type="presParOf" srcId="{5C1B8A8F-CEA3-4327-BE66-F29CB25C54B0}" destId="{A5BF6E53-7260-4AE4-9D87-7F7B67669984}" srcOrd="2" destOrd="0" presId="urn:microsoft.com/office/officeart/2005/8/layout/chevron1"/>
    <dgm:cxn modelId="{190A7F32-AC51-4E81-B933-3ABA7F5DD7EB}" type="presParOf" srcId="{5C1B8A8F-CEA3-4327-BE66-F29CB25C54B0}" destId="{D5410010-AFA0-4D9A-A6E3-BABE4ED6893E}" srcOrd="3" destOrd="0" presId="urn:microsoft.com/office/officeart/2005/8/layout/chevron1"/>
    <dgm:cxn modelId="{65D75897-F53D-4CD2-9304-DB53CAB95701}" type="presParOf" srcId="{5C1B8A8F-CEA3-4327-BE66-F29CB25C54B0}" destId="{CFE08A82-A190-4CC6-B38C-4A5EAB76B1F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861D-DD09-4F01-81D9-1BC014504C68}">
      <dsp:nvSpPr>
        <dsp:cNvPr id="0" name=""/>
        <dsp:cNvSpPr/>
      </dsp:nvSpPr>
      <dsp:spPr>
        <a:xfrm>
          <a:off x="345685" y="0"/>
          <a:ext cx="3964300" cy="39643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Data </a:t>
          </a:r>
          <a:r>
            <a:rPr lang="es-AR" sz="1900" kern="1200" dirty="0" err="1"/>
            <a:t>Mart</a:t>
          </a:r>
          <a:r>
            <a:rPr lang="es-AR" sz="1900" kern="1200" dirty="0"/>
            <a:t> 1</a:t>
          </a:r>
        </a:p>
      </dsp:txBody>
      <dsp:txXfrm>
        <a:off x="1773626" y="198214"/>
        <a:ext cx="1108418" cy="594645"/>
      </dsp:txXfrm>
    </dsp:sp>
    <dsp:sp modelId="{4C79E231-E02D-4B0E-A26D-A1099E506C0E}">
      <dsp:nvSpPr>
        <dsp:cNvPr id="0" name=""/>
        <dsp:cNvSpPr/>
      </dsp:nvSpPr>
      <dsp:spPr>
        <a:xfrm>
          <a:off x="742115" y="792859"/>
          <a:ext cx="3171440" cy="31714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Data </a:t>
          </a:r>
          <a:r>
            <a:rPr lang="es-AR" sz="1900" kern="1200" dirty="0" err="1"/>
            <a:t>Mart</a:t>
          </a:r>
          <a:r>
            <a:rPr lang="es-AR" sz="1900" kern="1200" dirty="0"/>
            <a:t> 2</a:t>
          </a:r>
        </a:p>
      </dsp:txBody>
      <dsp:txXfrm>
        <a:off x="1773626" y="983146"/>
        <a:ext cx="1108418" cy="570859"/>
      </dsp:txXfrm>
    </dsp:sp>
    <dsp:sp modelId="{A094CEEC-FC61-418E-840F-481BDA0D16C6}">
      <dsp:nvSpPr>
        <dsp:cNvPr id="0" name=""/>
        <dsp:cNvSpPr/>
      </dsp:nvSpPr>
      <dsp:spPr>
        <a:xfrm>
          <a:off x="1138545" y="1585719"/>
          <a:ext cx="2378580" cy="23785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Data </a:t>
          </a:r>
          <a:r>
            <a:rPr lang="es-AR" sz="1900" kern="1200" dirty="0" err="1"/>
            <a:t>Mart</a:t>
          </a:r>
          <a:r>
            <a:rPr lang="es-AR" sz="1900" kern="1200" dirty="0"/>
            <a:t> 3</a:t>
          </a:r>
        </a:p>
      </dsp:txBody>
      <dsp:txXfrm>
        <a:off x="1773626" y="1764113"/>
        <a:ext cx="1108418" cy="535180"/>
      </dsp:txXfrm>
    </dsp:sp>
    <dsp:sp modelId="{CAC7F874-ED0C-494E-A076-DEB484893CA9}">
      <dsp:nvSpPr>
        <dsp:cNvPr id="0" name=""/>
        <dsp:cNvSpPr/>
      </dsp:nvSpPr>
      <dsp:spPr>
        <a:xfrm>
          <a:off x="1534975" y="2378579"/>
          <a:ext cx="1585720" cy="158572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Data </a:t>
          </a:r>
          <a:r>
            <a:rPr lang="es-AR" sz="1900" kern="1200" dirty="0" err="1"/>
            <a:t>Mart</a:t>
          </a:r>
          <a:r>
            <a:rPr lang="es-AR" sz="1900" kern="1200" dirty="0"/>
            <a:t> N</a:t>
          </a:r>
        </a:p>
      </dsp:txBody>
      <dsp:txXfrm>
        <a:off x="1767198" y="2775010"/>
        <a:ext cx="1121273" cy="79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097C3-1B2F-499F-A3A9-D0BB1D27CE52}">
      <dsp:nvSpPr>
        <dsp:cNvPr id="0" name=""/>
        <dsp:cNvSpPr/>
      </dsp:nvSpPr>
      <dsp:spPr>
        <a:xfrm>
          <a:off x="365620" y="0"/>
          <a:ext cx="4143694" cy="173570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EA6D-0020-4EAF-AA7C-C7EF8F76F798}">
      <dsp:nvSpPr>
        <dsp:cNvPr id="0" name=""/>
        <dsp:cNvSpPr/>
      </dsp:nvSpPr>
      <dsp:spPr>
        <a:xfrm>
          <a:off x="89" y="520712"/>
          <a:ext cx="1548113" cy="6942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Fuentes Datos</a:t>
          </a:r>
        </a:p>
      </dsp:txBody>
      <dsp:txXfrm>
        <a:off x="33981" y="554604"/>
        <a:ext cx="1480329" cy="626498"/>
      </dsp:txXfrm>
    </dsp:sp>
    <dsp:sp modelId="{CB9F0C19-08D2-46F2-8095-3F8FC03F23F8}">
      <dsp:nvSpPr>
        <dsp:cNvPr id="0" name=""/>
        <dsp:cNvSpPr/>
      </dsp:nvSpPr>
      <dsp:spPr>
        <a:xfrm>
          <a:off x="1663410" y="520712"/>
          <a:ext cx="1548113" cy="694282"/>
        </a:xfrm>
        <a:prstGeom prst="roundRect">
          <a:avLst/>
        </a:prstGeom>
        <a:solidFill>
          <a:schemeClr val="accent5">
            <a:hueOff val="-747532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ETL</a:t>
          </a:r>
        </a:p>
      </dsp:txBody>
      <dsp:txXfrm>
        <a:off x="1697302" y="554604"/>
        <a:ext cx="1480329" cy="626498"/>
      </dsp:txXfrm>
    </dsp:sp>
    <dsp:sp modelId="{75664EE5-0CAB-4CD4-8A30-8FAA079F2341}">
      <dsp:nvSpPr>
        <dsp:cNvPr id="0" name=""/>
        <dsp:cNvSpPr/>
      </dsp:nvSpPr>
      <dsp:spPr>
        <a:xfrm>
          <a:off x="3326821" y="534007"/>
          <a:ext cx="1548113" cy="694282"/>
        </a:xfrm>
        <a:prstGeom prst="roundRect">
          <a:avLst/>
        </a:prstGeom>
        <a:solidFill>
          <a:schemeClr val="accent5">
            <a:hueOff val="-1495063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DATOS CONFIABLES</a:t>
          </a:r>
        </a:p>
      </dsp:txBody>
      <dsp:txXfrm>
        <a:off x="3360713" y="567899"/>
        <a:ext cx="1480329" cy="626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8816-DB93-40BB-A83D-19029E4A8BEA}">
      <dsp:nvSpPr>
        <dsp:cNvPr id="0" name=""/>
        <dsp:cNvSpPr/>
      </dsp:nvSpPr>
      <dsp:spPr>
        <a:xfrm>
          <a:off x="1793" y="461360"/>
          <a:ext cx="2184932" cy="87397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Fuente Datos </a:t>
          </a:r>
        </a:p>
      </dsp:txBody>
      <dsp:txXfrm>
        <a:off x="438780" y="461360"/>
        <a:ext cx="1310959" cy="873973"/>
      </dsp:txXfrm>
    </dsp:sp>
    <dsp:sp modelId="{A5BF6E53-7260-4AE4-9D87-7F7B67669984}">
      <dsp:nvSpPr>
        <dsp:cNvPr id="0" name=""/>
        <dsp:cNvSpPr/>
      </dsp:nvSpPr>
      <dsp:spPr>
        <a:xfrm>
          <a:off x="1968233" y="461360"/>
          <a:ext cx="2184932" cy="87397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 err="1"/>
            <a:t>Stage</a:t>
          </a:r>
          <a:r>
            <a:rPr lang="es-AR" sz="2900" kern="1200" dirty="0"/>
            <a:t> </a:t>
          </a:r>
          <a:r>
            <a:rPr lang="es-AR" sz="2900" kern="1200" dirty="0" err="1"/>
            <a:t>Area</a:t>
          </a:r>
          <a:endParaRPr lang="es-AR" sz="2900" kern="1200" dirty="0"/>
        </a:p>
      </dsp:txBody>
      <dsp:txXfrm>
        <a:off x="2405220" y="461360"/>
        <a:ext cx="1310959" cy="873973"/>
      </dsp:txXfrm>
    </dsp:sp>
    <dsp:sp modelId="{CFE08A82-A190-4CC6-B38C-4A5EAB76B1F4}">
      <dsp:nvSpPr>
        <dsp:cNvPr id="0" name=""/>
        <dsp:cNvSpPr/>
      </dsp:nvSpPr>
      <dsp:spPr>
        <a:xfrm>
          <a:off x="3934672" y="461360"/>
          <a:ext cx="2184932" cy="87397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DW – Data </a:t>
          </a:r>
          <a:r>
            <a:rPr lang="es-AR" sz="2900" kern="1200" dirty="0" err="1"/>
            <a:t>mart</a:t>
          </a:r>
          <a:endParaRPr lang="es-AR" sz="2900" kern="1200" dirty="0"/>
        </a:p>
      </dsp:txBody>
      <dsp:txXfrm>
        <a:off x="4371659" y="461360"/>
        <a:ext cx="1310959" cy="87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21:12:24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3B1B-A762-49E7-8ED8-7E9AFE24C2AD}" type="datetimeFigureOut">
              <a:rPr lang="es-AR" smtClean="0"/>
              <a:t>20/5/2020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6B46-25AA-493B-BBB3-6DD2238CDB5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303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D72E-57E1-4C0F-861D-AE8DAE2FA24A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8B0-9E04-46D4-BC6E-907086C22647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4F6B-72E7-42CC-9978-AFF8FA5B9E33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DA2-FCB4-45F8-97D4-05854F1B06D5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839-25D0-4466-94C8-92096352E12F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4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421-4090-40A5-A70B-F5C79C1B2A9A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5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0A02-81DF-46CB-9405-70C31B05368D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5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161A-E667-42F6-9BD5-AD496F122E1E}" type="datetime1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3335-ADCC-45A5-967F-C079FB50C87E}" type="datetime1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CD56-E202-4D4C-B69D-7C8B1D8D8D80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02A-A278-48BC-92AB-0739AF1C6BDC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0518-3999-4D2F-B6EF-C6BF699E42C7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Autor: Ing Victor Orlando Cordero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F9459D5-3CA2-4BDC-94F1-7D85C42B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493" y="57203"/>
            <a:ext cx="7549577" cy="44728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1851B-6070-4DEA-93FA-D7EEC21F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s-AR" sz="6000" dirty="0">
                <a:solidFill>
                  <a:schemeClr val="bg1"/>
                </a:solidFill>
              </a:rPr>
              <a:t>Unidad 2 -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7D053-BDBA-4F17-A7EF-35A3CD3D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s-AR" sz="2400" dirty="0">
                <a:solidFill>
                  <a:schemeClr val="bg1"/>
                </a:solidFill>
              </a:rPr>
              <a:t>BUSINESS INTELLIGENCE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0B667A-1D17-4EC3-B0CB-05FC0180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23916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20C1AC-1ED4-40DF-812A-81BF330D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1972509"/>
            <a:ext cx="11187373" cy="432317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67629EF-7B46-441A-8429-9EF9D9D09434}"/>
              </a:ext>
            </a:extLst>
          </p:cNvPr>
          <p:cNvSpPr/>
          <p:nvPr/>
        </p:nvSpPr>
        <p:spPr>
          <a:xfrm>
            <a:off x="4008959" y="2474752"/>
            <a:ext cx="592123" cy="454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84E6225-8241-4CF0-A54B-13EB2D9FEA64}"/>
              </a:ext>
            </a:extLst>
          </p:cNvPr>
          <p:cNvSpPr/>
          <p:nvPr/>
        </p:nvSpPr>
        <p:spPr>
          <a:xfrm>
            <a:off x="8255186" y="2020471"/>
            <a:ext cx="592123" cy="454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81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10812136" y="502285"/>
            <a:ext cx="1309252" cy="9141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14A802-D8B1-4F42-82EF-BDB52D72F890}"/>
              </a:ext>
            </a:extLst>
          </p:cNvPr>
          <p:cNvSpPr txBox="1"/>
          <p:nvPr/>
        </p:nvSpPr>
        <p:spPr>
          <a:xfrm>
            <a:off x="1635853" y="244958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1 – Integración de Datos -  ETL.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 descr="Imagen que contiene reloj&#10;&#10;Descripción generada automáticamente">
            <a:extLst>
              <a:ext uri="{FF2B5EF4-FFF2-40B4-BE49-F238E27FC236}">
                <a16:creationId xmlns:a16="http://schemas.microsoft.com/office/drawing/2014/main" id="{8FE64CF6-F363-402E-AA8C-8C055A105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9" y="3188249"/>
            <a:ext cx="4243590" cy="2468211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D01F5C2-3A6A-44AB-B237-02B20B107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28" y="3035030"/>
            <a:ext cx="5634652" cy="31694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085AA-4EE5-472A-AFF1-897C170F8B8F}"/>
              </a:ext>
            </a:extLst>
          </p:cNvPr>
          <p:cNvSpPr txBox="1"/>
          <p:nvPr/>
        </p:nvSpPr>
        <p:spPr>
          <a:xfrm>
            <a:off x="838199" y="5838738"/>
            <a:ext cx="502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Nota: Para BD Heterogéneas existe 2 enfoques:</a:t>
            </a:r>
          </a:p>
          <a:p>
            <a:pPr marL="342900" indent="-342900">
              <a:buAutoNum type="alphaLcParenR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Basado en Consultas.</a:t>
            </a:r>
          </a:p>
          <a:p>
            <a:pPr marL="342900" indent="-342900">
              <a:buAutoNum type="alphaLcParenR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Basado en Actualizaciones</a:t>
            </a:r>
          </a:p>
        </p:txBody>
      </p:sp>
    </p:spTree>
    <p:extLst>
      <p:ext uri="{BB962C8B-B14F-4D97-AF65-F5344CB8AC3E}">
        <p14:creationId xmlns:p14="http://schemas.microsoft.com/office/powerpoint/2010/main" val="111954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10812136" y="502285"/>
            <a:ext cx="1309252" cy="9141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14A802-D8B1-4F42-82EF-BDB52D72F890}"/>
              </a:ext>
            </a:extLst>
          </p:cNvPr>
          <p:cNvSpPr txBox="1"/>
          <p:nvPr/>
        </p:nvSpPr>
        <p:spPr>
          <a:xfrm>
            <a:off x="1635853" y="2449585"/>
            <a:ext cx="9538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1 – Integración de Datos -  ETL.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integración de datos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 es una </a:t>
            </a:r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combinación de procesos técnicos y de negocio que se utilizan para combinar información de diferentes fuentes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 para convertirla en datos fiables y valiosos. Estas soluciones de integración ayudan a comprender, limpiar, monitorizar, transformar y entregar datos para que las empresas puedan estar seguras de que la fuente de información es confiable, consistente y está gestionada en tiempo real. </a:t>
            </a:r>
          </a:p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PROCESO DE INTEGRACION DE DATOS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C00A1C5-9D83-4A75-8182-B2B6C2F36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419916"/>
              </p:ext>
            </p:extLst>
          </p:nvPr>
        </p:nvGraphicFramePr>
        <p:xfrm>
          <a:off x="3749133" y="4695172"/>
          <a:ext cx="4874935" cy="173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E74B9E9-28A4-408B-8EE8-78CE925DBFD7}"/>
              </a:ext>
            </a:extLst>
          </p:cNvPr>
          <p:cNvSpPr txBox="1"/>
          <p:nvPr/>
        </p:nvSpPr>
        <p:spPr>
          <a:xfrm>
            <a:off x="1101015" y="6335343"/>
            <a:ext cx="1044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Una solución completa de </a:t>
            </a:r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integración de datos ofrece datos confiables de una variedad de fuentes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463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9537088" y="4922196"/>
            <a:ext cx="2314218" cy="1615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14A802-D8B1-4F42-82EF-BDB52D72F890}"/>
              </a:ext>
            </a:extLst>
          </p:cNvPr>
          <p:cNvSpPr txBox="1"/>
          <p:nvPr/>
        </p:nvSpPr>
        <p:spPr>
          <a:xfrm>
            <a:off x="1635853" y="2449585"/>
            <a:ext cx="7323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2 – Arquitectura en 3 Niveles del DW: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Capa 1 – Recolección de Datos – Obtención e Integración de datos.</a:t>
            </a:r>
          </a:p>
          <a:p>
            <a:pPr marL="285750" indent="-285750">
              <a:buFontTx/>
              <a:buChar char="-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Tablas Intermedias.</a:t>
            </a:r>
          </a:p>
          <a:p>
            <a:pPr marL="285750" indent="-285750">
              <a:buFontTx/>
              <a:buChar char="-"/>
            </a:pP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1F119BF-EC76-4053-8E0C-CA110F44D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799799"/>
              </p:ext>
            </p:extLst>
          </p:nvPr>
        </p:nvGraphicFramePr>
        <p:xfrm>
          <a:off x="1949742" y="4023848"/>
          <a:ext cx="6121399" cy="179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140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9537088" y="4922196"/>
            <a:ext cx="2314218" cy="1615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14A802-D8B1-4F42-82EF-BDB52D72F890}"/>
              </a:ext>
            </a:extLst>
          </p:cNvPr>
          <p:cNvSpPr txBox="1"/>
          <p:nvPr/>
        </p:nvSpPr>
        <p:spPr>
          <a:xfrm>
            <a:off x="1635853" y="2449585"/>
            <a:ext cx="732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2 – Arquitectura en 3 Niveles del DW: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Capa 2 Almacenamiento - Diseño y Modelado.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 Diseño.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Tablas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y Tablas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Atributos.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Medidas.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 Modelado.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Esquema Estrella.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Esquema Copo de Nieve.</a:t>
            </a:r>
          </a:p>
        </p:txBody>
      </p:sp>
    </p:spTree>
    <p:extLst>
      <p:ext uri="{BB962C8B-B14F-4D97-AF65-F5344CB8AC3E}">
        <p14:creationId xmlns:p14="http://schemas.microsoft.com/office/powerpoint/2010/main" val="243482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9537088" y="4922196"/>
            <a:ext cx="2314218" cy="1615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14A802-D8B1-4F42-82EF-BDB52D72F890}"/>
              </a:ext>
            </a:extLst>
          </p:cNvPr>
          <p:cNvSpPr txBox="1"/>
          <p:nvPr/>
        </p:nvSpPr>
        <p:spPr>
          <a:xfrm>
            <a:off x="1635853" y="2449585"/>
            <a:ext cx="7323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2 – Arquitectura en 3 Niveles del DW: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Capa 3 – Entrega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Olap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EIS (tableros –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, T Operativos, T Cuadro de Mando).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Capa 1 – 2 – 3 Metadatos.  Datos sobre los objetos que componen el DW.</a:t>
            </a:r>
          </a:p>
        </p:txBody>
      </p:sp>
    </p:spTree>
    <p:extLst>
      <p:ext uri="{BB962C8B-B14F-4D97-AF65-F5344CB8AC3E}">
        <p14:creationId xmlns:p14="http://schemas.microsoft.com/office/powerpoint/2010/main" val="195123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02285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Unidad 2 -  DATA WAREHOUSE – </a:t>
            </a:r>
            <a:r>
              <a:rPr lang="en-US" sz="6000" b="1" dirty="0" err="1"/>
              <a:t>cubo</a:t>
            </a:r>
            <a:r>
              <a:rPr lang="en-US" sz="6000" b="1" dirty="0"/>
              <a:t> </a:t>
            </a:r>
            <a:r>
              <a:rPr lang="en-US" sz="6000" b="1" dirty="0" err="1"/>
              <a:t>datos</a:t>
            </a:r>
            <a:endParaRPr lang="en-US" sz="6000" b="1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9537088" y="4922196"/>
            <a:ext cx="2314218" cy="1615764"/>
          </a:xfrm>
          <a:prstGeom prst="rect">
            <a:avLst/>
          </a:prstGeom>
        </p:spPr>
      </p:pic>
      <p:pic>
        <p:nvPicPr>
          <p:cNvPr id="1026" name="Picture 2" descr="Cubo de OLAP">
            <a:extLst>
              <a:ext uri="{FF2B5EF4-FFF2-40B4-BE49-F238E27FC236}">
                <a16:creationId xmlns:a16="http://schemas.microsoft.com/office/drawing/2014/main" id="{62A30E43-4EC0-4235-B610-F1024A3D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14" y="1643713"/>
            <a:ext cx="6673174" cy="47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8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CEDD6-8F27-4509-BD35-6A78B51E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1122362"/>
            <a:ext cx="5483352" cy="3174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 b="1" dirty="0"/>
              <a:t>Unidad 2 -  DATAWAREHOUSE Y ETL.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848064-2600-4F3D-932B-C2486B86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4700588"/>
            <a:ext cx="6983563" cy="14400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GRACIAS</a:t>
            </a:r>
            <a:r>
              <a:rPr lang="en-US" b="1" dirty="0"/>
              <a:t>!!!</a:t>
            </a:r>
            <a:endParaRPr lang="en-US" dirty="0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69" y="2421916"/>
            <a:ext cx="3239262" cy="199339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3F1D29E9-9103-4BCA-8C0F-9AA963033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49" y="4484882"/>
            <a:ext cx="3383280" cy="27432"/>
          </a:xfrm>
          <a:custGeom>
            <a:avLst/>
            <a:gdLst>
              <a:gd name="connsiteX0" fmla="*/ 0 w 3383280"/>
              <a:gd name="connsiteY0" fmla="*/ 0 h 27432"/>
              <a:gd name="connsiteX1" fmla="*/ 642823 w 3383280"/>
              <a:gd name="connsiteY1" fmla="*/ 0 h 27432"/>
              <a:gd name="connsiteX2" fmla="*/ 1319479 w 3383280"/>
              <a:gd name="connsiteY2" fmla="*/ 0 h 27432"/>
              <a:gd name="connsiteX3" fmla="*/ 2029968 w 3383280"/>
              <a:gd name="connsiteY3" fmla="*/ 0 h 27432"/>
              <a:gd name="connsiteX4" fmla="*/ 2740457 w 3383280"/>
              <a:gd name="connsiteY4" fmla="*/ 0 h 27432"/>
              <a:gd name="connsiteX5" fmla="*/ 3383280 w 3383280"/>
              <a:gd name="connsiteY5" fmla="*/ 0 h 27432"/>
              <a:gd name="connsiteX6" fmla="*/ 3383280 w 3383280"/>
              <a:gd name="connsiteY6" fmla="*/ 27432 h 27432"/>
              <a:gd name="connsiteX7" fmla="*/ 2638958 w 3383280"/>
              <a:gd name="connsiteY7" fmla="*/ 27432 h 27432"/>
              <a:gd name="connsiteX8" fmla="*/ 1894637 w 3383280"/>
              <a:gd name="connsiteY8" fmla="*/ 27432 h 27432"/>
              <a:gd name="connsiteX9" fmla="*/ 1217981 w 3383280"/>
              <a:gd name="connsiteY9" fmla="*/ 27432 h 27432"/>
              <a:gd name="connsiteX10" fmla="*/ 0 w 3383280"/>
              <a:gd name="connsiteY10" fmla="*/ 27432 h 27432"/>
              <a:gd name="connsiteX11" fmla="*/ 0 w 338328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3280" h="27432" fill="none" extrusionOk="0">
                <a:moveTo>
                  <a:pt x="0" y="0"/>
                </a:moveTo>
                <a:cubicBezTo>
                  <a:pt x="257987" y="12032"/>
                  <a:pt x="404745" y="16905"/>
                  <a:pt x="642823" y="0"/>
                </a:cubicBezTo>
                <a:cubicBezTo>
                  <a:pt x="880901" y="-16905"/>
                  <a:pt x="1102054" y="22021"/>
                  <a:pt x="1319479" y="0"/>
                </a:cubicBezTo>
                <a:cubicBezTo>
                  <a:pt x="1536904" y="-22021"/>
                  <a:pt x="1881604" y="24614"/>
                  <a:pt x="2029968" y="0"/>
                </a:cubicBezTo>
                <a:cubicBezTo>
                  <a:pt x="2178332" y="-24614"/>
                  <a:pt x="2554148" y="3447"/>
                  <a:pt x="2740457" y="0"/>
                </a:cubicBezTo>
                <a:cubicBezTo>
                  <a:pt x="2926766" y="-3447"/>
                  <a:pt x="3065477" y="23645"/>
                  <a:pt x="3383280" y="0"/>
                </a:cubicBezTo>
                <a:cubicBezTo>
                  <a:pt x="3382114" y="7395"/>
                  <a:pt x="3383325" y="21864"/>
                  <a:pt x="3383280" y="27432"/>
                </a:cubicBezTo>
                <a:cubicBezTo>
                  <a:pt x="3088851" y="31951"/>
                  <a:pt x="2966759" y="63689"/>
                  <a:pt x="2638958" y="27432"/>
                </a:cubicBezTo>
                <a:cubicBezTo>
                  <a:pt x="2311157" y="-8825"/>
                  <a:pt x="2123847" y="40497"/>
                  <a:pt x="1894637" y="27432"/>
                </a:cubicBezTo>
                <a:cubicBezTo>
                  <a:pt x="1665427" y="14367"/>
                  <a:pt x="1424813" y="48382"/>
                  <a:pt x="1217981" y="27432"/>
                </a:cubicBezTo>
                <a:cubicBezTo>
                  <a:pt x="1011149" y="6482"/>
                  <a:pt x="538241" y="2563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383280" h="27432" stroke="0" extrusionOk="0">
                <a:moveTo>
                  <a:pt x="0" y="0"/>
                </a:moveTo>
                <a:cubicBezTo>
                  <a:pt x="151297" y="22734"/>
                  <a:pt x="480695" y="25868"/>
                  <a:pt x="642823" y="0"/>
                </a:cubicBezTo>
                <a:cubicBezTo>
                  <a:pt x="804951" y="-25868"/>
                  <a:pt x="1021125" y="-7020"/>
                  <a:pt x="1217981" y="0"/>
                </a:cubicBezTo>
                <a:cubicBezTo>
                  <a:pt x="1414837" y="7020"/>
                  <a:pt x="1602550" y="692"/>
                  <a:pt x="1962302" y="0"/>
                </a:cubicBezTo>
                <a:cubicBezTo>
                  <a:pt x="2322054" y="-692"/>
                  <a:pt x="2404714" y="-13207"/>
                  <a:pt x="2605126" y="0"/>
                </a:cubicBezTo>
                <a:cubicBezTo>
                  <a:pt x="2805538" y="13207"/>
                  <a:pt x="3040223" y="19007"/>
                  <a:pt x="3383280" y="0"/>
                </a:cubicBezTo>
                <a:cubicBezTo>
                  <a:pt x="3383473" y="12649"/>
                  <a:pt x="3382292" y="17989"/>
                  <a:pt x="3383280" y="27432"/>
                </a:cubicBezTo>
                <a:cubicBezTo>
                  <a:pt x="3246258" y="-5317"/>
                  <a:pt x="2915318" y="27493"/>
                  <a:pt x="2706624" y="27432"/>
                </a:cubicBezTo>
                <a:cubicBezTo>
                  <a:pt x="2497930" y="27371"/>
                  <a:pt x="2314501" y="-484"/>
                  <a:pt x="1962302" y="27432"/>
                </a:cubicBezTo>
                <a:cubicBezTo>
                  <a:pt x="1610103" y="55348"/>
                  <a:pt x="1607990" y="25966"/>
                  <a:pt x="1387145" y="27432"/>
                </a:cubicBezTo>
                <a:cubicBezTo>
                  <a:pt x="1166300" y="28898"/>
                  <a:pt x="856166" y="27780"/>
                  <a:pt x="710489" y="27432"/>
                </a:cubicBezTo>
                <a:cubicBezTo>
                  <a:pt x="564812" y="27084"/>
                  <a:pt x="236809" y="62580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5688" y="6356350"/>
            <a:ext cx="40574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21618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Y ETL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200" y="2174033"/>
            <a:ext cx="6990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</a:rPr>
              <a:t>Business </a:t>
            </a:r>
            <a:r>
              <a:rPr lang="es-AR" b="1" dirty="0" err="1">
                <a:latin typeface="Colibri"/>
              </a:rPr>
              <a:t>Intelligence</a:t>
            </a:r>
            <a:r>
              <a:rPr lang="es-AR" b="1" dirty="0">
                <a:latin typeface="Colibri"/>
              </a:rPr>
              <a:t> – Inteligencia de Negocio - BI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La inteligencia de negocios o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(BI) es el conjunto de procesos, metodologías, estrategias, aplicaciones y tecnologías que facilitan la obtención rápida y sencilla de todos los datos generados por una empresa para su análisis e interpretación, de manera que puedan ser aprovechados para la toma de decisiones y se conviertan en conocimiento para los responsables del negocio. 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BI, es analizar los datos históricos para comprender lo que pasó. En algunos casos permite entender una tendencia.</a:t>
            </a:r>
          </a:p>
        </p:txBody>
      </p:sp>
      <p:pic>
        <p:nvPicPr>
          <p:cNvPr id="6" name="Imagen 5" descr="Imagen que contiene parada&#10;&#10;Descripción generada automáticamente">
            <a:extLst>
              <a:ext uri="{FF2B5EF4-FFF2-40B4-BE49-F238E27FC236}">
                <a16:creationId xmlns:a16="http://schemas.microsoft.com/office/drawing/2014/main" id="{A98F4260-3F15-4BFF-A457-75B92899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93" y="2804592"/>
            <a:ext cx="3823778" cy="2141316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</p:spTree>
    <p:extLst>
      <p:ext uri="{BB962C8B-B14F-4D97-AF65-F5344CB8AC3E}">
        <p14:creationId xmlns:p14="http://schemas.microsoft.com/office/powerpoint/2010/main" val="37519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Y ETL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200" y="2174033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</a:rPr>
              <a:t>Business </a:t>
            </a:r>
            <a:r>
              <a:rPr lang="es-AR" b="1" dirty="0" err="1">
                <a:latin typeface="Colibri"/>
              </a:rPr>
              <a:t>Intelligence</a:t>
            </a:r>
            <a:r>
              <a:rPr lang="es-AR" b="1" dirty="0">
                <a:latin typeface="Colibri"/>
              </a:rPr>
              <a:t> </a:t>
            </a:r>
          </a:p>
          <a:p>
            <a:r>
              <a:rPr lang="es-AR" b="1" dirty="0">
                <a:latin typeface="Colibri"/>
              </a:rPr>
              <a:t> Componentes</a:t>
            </a:r>
            <a:endParaRPr lang="es-AR" dirty="0">
              <a:latin typeface="Colibri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780C28-1D59-4B46-8DC0-DF62CD6E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160929"/>
            <a:ext cx="8397240" cy="37251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213047-D3DB-42BF-8725-E1C53B12CAC8}"/>
              </a:ext>
            </a:extLst>
          </p:cNvPr>
          <p:cNvSpPr txBox="1"/>
          <p:nvPr/>
        </p:nvSpPr>
        <p:spPr>
          <a:xfrm>
            <a:off x="535192" y="4589430"/>
            <a:ext cx="245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</a:rPr>
              <a:t>Nota: Las Fuentes de datos son la Entrada, no forman parte de los componentes de BI.</a:t>
            </a:r>
            <a:endParaRPr lang="es-AR" dirty="0">
              <a:latin typeface="Co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/>
              <a:t>Unidad 2 -  bi - COMPONENTES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ETL.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DATA WAREOUSE.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EXPLOTACION O VISUALIZACION DE DATOS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04778"/>
            <a:ext cx="6903720" cy="42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Y ETL - CONCEPTOS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200" y="2174033"/>
            <a:ext cx="3760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  <a:cs typeface="Calibri" panose="020F0502020204030204" pitchFamily="34" charset="0"/>
              </a:rPr>
              <a:t>Data </a:t>
            </a:r>
            <a:r>
              <a:rPr lang="es-AR" b="1" dirty="0" err="1">
                <a:latin typeface="Colibri"/>
                <a:cs typeface="Calibri" panose="020F0502020204030204" pitchFamily="34" charset="0"/>
              </a:rPr>
              <a:t>Mart</a:t>
            </a:r>
            <a:endParaRPr lang="es-AR" b="1" dirty="0">
              <a:latin typeface="Colibri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Los Data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Mart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son subconjuntos de los DW, es decir que contienen subconjuntos de datos de toda la organización que son valiosos para diferentes grupos específicos de personas. </a:t>
            </a:r>
            <a:endParaRPr lang="es-A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b="1" dirty="0">
              <a:latin typeface="Colibri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90C3E98-FB03-4901-B648-1F78133F9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32387"/>
              </p:ext>
            </p:extLst>
          </p:nvPr>
        </p:nvGraphicFramePr>
        <p:xfrm>
          <a:off x="5504328" y="2174033"/>
          <a:ext cx="4655671" cy="396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E8FDE9E-0EAB-4C2D-AC12-4C0423311CDF}"/>
              </a:ext>
            </a:extLst>
          </p:cNvPr>
          <p:cNvSpPr txBox="1"/>
          <p:nvPr/>
        </p:nvSpPr>
        <p:spPr>
          <a:xfrm>
            <a:off x="9115611" y="1989367"/>
            <a:ext cx="2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58736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- CONCEPTOS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200" y="2174034"/>
            <a:ext cx="5365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  <a:cs typeface="Calibri" panose="020F0502020204030204" pitchFamily="34" charset="0"/>
              </a:rPr>
              <a:t>Data </a:t>
            </a:r>
            <a:r>
              <a:rPr lang="es-AR" b="1" dirty="0" err="1">
                <a:latin typeface="Colibri"/>
                <a:cs typeface="Calibri" panose="020F0502020204030204" pitchFamily="34" charset="0"/>
              </a:rPr>
              <a:t>Warehouse</a:t>
            </a:r>
            <a:endParaRPr lang="es-AR" b="1" dirty="0">
              <a:latin typeface="Colibri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Un Data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(DW) es un gran repositorio lógico de datos que permite el acceso y manipulación flexible de grandes volúmenes de información provenientes tanto de transacciones detalladas como datos agregados de fuentes de distintas naturaleza (Archivos planos,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, planillas de cálculo,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Un DW nos proporciona datos generalizados y consolidados en una vista multidimensional. Junto con una vista generalizada y consolidada de datos, un almacén de datos también nos proporciona herramientas de procesamiento analítico en línea (OLAP). 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5EDC9-C91B-4AA2-ABBC-08738195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0" y="2174033"/>
            <a:ext cx="549164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4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CARACTERISTICAS DE UN DW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263F11-7022-4F7D-BEFF-BC6FC32C0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26" y="2315184"/>
            <a:ext cx="6354399" cy="3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8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 2 -  DATA WAREHOUSE – TIPOS DE UN DW</a:t>
            </a:r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62" y="622849"/>
            <a:ext cx="1735238" cy="1067839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CD459B-B7E3-4315-8CDD-F527647C23A2}"/>
              </a:ext>
            </a:extLst>
          </p:cNvPr>
          <p:cNvSpPr txBox="1"/>
          <p:nvPr/>
        </p:nvSpPr>
        <p:spPr>
          <a:xfrm>
            <a:off x="838200" y="2174034"/>
            <a:ext cx="5365830" cy="233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olibri"/>
                <a:cs typeface="Calibri" panose="020F0502020204030204" pitchFamily="34" charset="0"/>
              </a:rPr>
              <a:t>TIPOS DE DW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Procesamiento de información.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Procesamiento OLAP.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Minería de Datos.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Autor: Ing Victor Orlando Cordero</a:t>
            </a:r>
          </a:p>
        </p:txBody>
      </p:sp>
      <p:pic>
        <p:nvPicPr>
          <p:cNvPr id="6" name="Imagen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36984BDC-786A-46F1-958D-C304FEE3E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27" y="2037509"/>
            <a:ext cx="6662473" cy="4683966"/>
          </a:xfrm>
          <a:prstGeom prst="rect">
            <a:avLst/>
          </a:prstGeom>
        </p:spPr>
      </p:pic>
      <p:pic>
        <p:nvPicPr>
          <p:cNvPr id="9" name="Imagen 8" descr="Imagen que contiene captura de pantalla, monitor, computadora&#10;&#10;Descripción generada automáticamente">
            <a:extLst>
              <a:ext uri="{FF2B5EF4-FFF2-40B4-BE49-F238E27FC236}">
                <a16:creationId xmlns:a16="http://schemas.microsoft.com/office/drawing/2014/main" id="{F2635C9D-323D-47A8-A5EB-657ABAF3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07" y="1880744"/>
            <a:ext cx="7099712" cy="4444253"/>
          </a:xfrm>
          <a:prstGeom prst="rect">
            <a:avLst/>
          </a:prstGeom>
        </p:spPr>
      </p:pic>
      <p:pic>
        <p:nvPicPr>
          <p:cNvPr id="11" name="Imagen 10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C090723-E3F0-4409-82BE-EADB470D9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07" y="1974803"/>
            <a:ext cx="7284157" cy="4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3B213-D48D-4F16-BC72-02E14875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/>
              <a:t>Unidad 2 -  DATA WAREHOUSE – ARQUITECTURA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EC0183F-9353-4535-9519-C5E27A5F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3716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Autor: Ing Victor Orlando Cordero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8B75B"/>
          </a:solidFill>
          <a:ln w="38100" cap="rnd">
            <a:solidFill>
              <a:srgbClr val="48B7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cepillo de dientes&#10;&#10;Descripción generada automáticamente">
            <a:extLst>
              <a:ext uri="{FF2B5EF4-FFF2-40B4-BE49-F238E27FC236}">
                <a16:creationId xmlns:a16="http://schemas.microsoft.com/office/drawing/2014/main" id="{43A4B9BC-E96C-4199-87A2-EA306C005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/>
          <a:stretch/>
        </p:blipFill>
        <p:spPr>
          <a:xfrm>
            <a:off x="9537088" y="4922196"/>
            <a:ext cx="2314218" cy="1615764"/>
          </a:xfrm>
          <a:prstGeom prst="rect">
            <a:avLst/>
          </a:prstGeom>
        </p:spPr>
      </p:pic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1C16FEB-64B2-4283-9586-7E35D581F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" y="2014474"/>
            <a:ext cx="6322979" cy="48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704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770</Words>
  <Application>Microsoft Office PowerPoint</Application>
  <PresentationFormat>Panorámica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Colibri</vt:lpstr>
      <vt:lpstr>The Hand</vt:lpstr>
      <vt:lpstr>The Serif Hand Black</vt:lpstr>
      <vt:lpstr>SketchyVTI</vt:lpstr>
      <vt:lpstr>Unidad 2 - </vt:lpstr>
      <vt:lpstr>Unidad 2 -  DATA WAREHOUSE Y ETL</vt:lpstr>
      <vt:lpstr>Unidad 2 -  DATA WAREHOUSE Y ETL</vt:lpstr>
      <vt:lpstr>Unidad 2 -  bi - COMPONENTES</vt:lpstr>
      <vt:lpstr>Unidad 2 -  DATA WAREHOUSE Y ETL - CONCEPTOS</vt:lpstr>
      <vt:lpstr>Unidad 2 -  DATA WAREHOUSE - CONCEPTOS</vt:lpstr>
      <vt:lpstr>Unidad 2 -  DATA WAREHOUSE – CARACTERISTICAS DE UN DW</vt:lpstr>
      <vt:lpstr>Unidad 2 -  DATA WAREHOUSE – TIPOS DE UN DW</vt:lpstr>
      <vt:lpstr>Unidad 2 -  DATA WAREHOUSE – ARQUITECTURA</vt:lpstr>
      <vt:lpstr>Unidad 2 -  DATA WAREHOUSE – ARQUITECTURA</vt:lpstr>
      <vt:lpstr>Unidad 2 -  DATA WAREHOUSE – ARQUITECTURA</vt:lpstr>
      <vt:lpstr>Unidad 2 -  DATA WAREHOUSE – ARQUITECTURA</vt:lpstr>
      <vt:lpstr>Unidad 2 -  DATA WAREHOUSE – ARQUITECTURA</vt:lpstr>
      <vt:lpstr>Unidad 2 -  DATA WAREHOUSE – ARQUITECTURA</vt:lpstr>
      <vt:lpstr>Unidad 2 -  DATA WAREHOUSE – ARQUITECTURA</vt:lpstr>
      <vt:lpstr>Unidad 2 -  DATA WAREHOUSE – cubo datos</vt:lpstr>
      <vt:lpstr>Unidad 2 -  DATAWAREHOUSE Y ETL.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2 - </dc:title>
  <dc:creator>Victor Orlando Cordero</dc:creator>
  <cp:lastModifiedBy>Victor Orlando Cordero</cp:lastModifiedBy>
  <cp:revision>12</cp:revision>
  <dcterms:created xsi:type="dcterms:W3CDTF">2020-05-19T23:31:05Z</dcterms:created>
  <dcterms:modified xsi:type="dcterms:W3CDTF">2020-05-21T00:25:30Z</dcterms:modified>
</cp:coreProperties>
</file>