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0" r:id="rId3"/>
    <p:sldId id="281" r:id="rId4"/>
    <p:sldId id="282" r:id="rId5"/>
    <p:sldId id="283" r:id="rId6"/>
    <p:sldId id="264" r:id="rId7"/>
    <p:sldId id="269" r:id="rId8"/>
    <p:sldId id="25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0E2"/>
    <a:srgbClr val="7ED321"/>
    <a:srgbClr val="4CA884"/>
    <a:srgbClr val="EC8F06"/>
    <a:srgbClr val="F49406"/>
    <a:srgbClr val="FF6D09"/>
    <a:srgbClr val="FF6600"/>
    <a:srgbClr val="FF3300"/>
    <a:srgbClr val="0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7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939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659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5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48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70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09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077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228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82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FACB92-7658-49E4-AC6D-6676DFCA107E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D5CEE4-CF7E-41EB-A2D3-F5571B2DEEAB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rder_width.as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38675" y="3352984"/>
            <a:ext cx="5382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66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HTML5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0996A0-1E9B-425C-BD80-F92FD3D52C3F}"/>
              </a:ext>
            </a:extLst>
          </p:cNvPr>
          <p:cNvSpPr txBox="1"/>
          <p:nvPr/>
        </p:nvSpPr>
        <p:spPr>
          <a:xfrm>
            <a:off x="5923722" y="4606754"/>
            <a:ext cx="5382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48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BOX  - Position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12145E-BDB9-4E38-89D7-E9BA1276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8" y="1113182"/>
            <a:ext cx="4793973" cy="47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CCD99-3FFF-494C-B53E-8C7F05AE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5917"/>
            <a:ext cx="3200400" cy="1370214"/>
          </a:xfrm>
        </p:spPr>
        <p:txBody>
          <a:bodyPr>
            <a:normAutofit/>
          </a:bodyPr>
          <a:lstStyle/>
          <a:p>
            <a:pPr algn="ctr"/>
            <a:r>
              <a:rPr lang="es-A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de cajas o box</a:t>
            </a:r>
            <a:endParaRPr lang="es-AR" sz="4400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0204AF-70B1-4280-B544-29112C7C2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35" y="624804"/>
            <a:ext cx="5971309" cy="5821402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DD82743-8D44-4574-94EA-222B2C186A3C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457200" y="2288454"/>
            <a:ext cx="320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elementos de un documento HTML son considerados como una caja rectangular invisible al usuario y en la que se pueden aplicar ciertas propiedades para ubicar los elementos respecto a otros.</a:t>
            </a:r>
            <a:endParaRPr lang="es-AR" sz="24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51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5">
            <a:extLst>
              <a:ext uri="{FF2B5EF4-FFF2-40B4-BE49-F238E27FC236}">
                <a16:creationId xmlns:a16="http://schemas.microsoft.com/office/drawing/2014/main" id="{B60D8112-F28D-4906-9991-03C262D37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" y="221674"/>
            <a:ext cx="9020319" cy="60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36538"/>
            <a:ext cx="10018713" cy="968375"/>
          </a:xfrm>
        </p:spPr>
        <p:txBody>
          <a:bodyPr/>
          <a:lstStyle/>
          <a:p>
            <a:pPr algn="ctr"/>
            <a:r>
              <a:rPr lang="es-A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atributos de caja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77900" y="1382713"/>
            <a:ext cx="10236200" cy="4339214"/>
          </a:xfrm>
        </p:spPr>
        <p:txBody>
          <a:bodyPr>
            <a:normAutofit/>
          </a:bodyPr>
          <a:lstStyle/>
          <a:p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línea que delimita elementos</a:t>
            </a:r>
          </a:p>
          <a:p>
            <a:pPr marL="914400" lvl="1" indent="-457200"/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ancho: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(delgado),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thick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(grueso),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mediun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10px. 1em  </a:t>
            </a:r>
          </a:p>
          <a:p>
            <a:pPr marL="914400" lvl="1" indent="-457200"/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dashed</a:t>
            </a:r>
            <a:endParaRPr lang="es-AR" sz="2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/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-color:</a:t>
            </a:r>
          </a:p>
          <a:p>
            <a:pPr marL="914400" lvl="1" indent="-457200"/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1em #F60;    la FORMA CORTA DE ESCRIBIRLO</a:t>
            </a:r>
          </a:p>
          <a:p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distancia interna entre borde objeto y contenido</a:t>
            </a:r>
          </a:p>
          <a:p>
            <a:pPr marL="914400" lvl="1" indent="-457200"/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Top,botton,left,right</a:t>
            </a:r>
            <a:endParaRPr lang="es-AR" sz="2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distancia externa entre objetos del documento y entre objetos y borde de la pagina</a:t>
            </a:r>
          </a:p>
          <a:p>
            <a:pPr marL="914400" lvl="1" indent="-457200"/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Top,botton,left,right</a:t>
            </a:r>
            <a:endParaRPr lang="es-AR" sz="2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720C33-3096-414A-91B6-4D0BABCACF5D}"/>
              </a:ext>
            </a:extLst>
          </p:cNvPr>
          <p:cNvSpPr txBox="1"/>
          <p:nvPr/>
        </p:nvSpPr>
        <p:spPr>
          <a:xfrm>
            <a:off x="7536873" y="55029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/>
            <a:r>
              <a:rPr lang="es-AR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Ejemplos - 3schools</a:t>
            </a:r>
            <a:endParaRPr lang="es-AR" sz="28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91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086643" y="1164227"/>
            <a:ext cx="10018713" cy="424543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AR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cantidad de valores  en el atributo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8689" t="41696" r="37316" b="45625"/>
          <a:stretch/>
        </p:blipFill>
        <p:spPr>
          <a:xfrm>
            <a:off x="1575751" y="1887583"/>
            <a:ext cx="3561746" cy="1058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9291" t="37232" r="38220" b="48125"/>
          <a:stretch/>
        </p:blipFill>
        <p:spPr>
          <a:xfrm>
            <a:off x="7054505" y="1887583"/>
            <a:ext cx="2926080" cy="107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38187" t="36161" r="36011" b="38839"/>
          <a:stretch/>
        </p:blipFill>
        <p:spPr>
          <a:xfrm>
            <a:off x="4159925" y="3556363"/>
            <a:ext cx="3357154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573509" y="5751956"/>
            <a:ext cx="717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Auto: para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centra horizontalmente una caja</a:t>
            </a:r>
          </a:p>
        </p:txBody>
      </p:sp>
    </p:spTree>
    <p:extLst>
      <p:ext uri="{BB962C8B-B14F-4D97-AF65-F5344CB8AC3E}">
        <p14:creationId xmlns:p14="http://schemas.microsoft.com/office/powerpoint/2010/main" val="9969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5">
            <a:extLst>
              <a:ext uri="{FF2B5EF4-FFF2-40B4-BE49-F238E27FC236}">
                <a16:creationId xmlns:a16="http://schemas.microsoft.com/office/drawing/2014/main" id="{F15FA47A-AC33-41C8-AFEC-A7C88760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3200400" cy="2286000"/>
          </a:xfrm>
        </p:spPr>
        <p:txBody>
          <a:bodyPr/>
          <a:lstStyle/>
          <a:p>
            <a:pPr algn="ctr"/>
            <a:r>
              <a:rPr lang="es-AR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br>
              <a:rPr lang="es-AR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  <a:br>
              <a:rPr lang="es-AR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dirty="0"/>
          </a:p>
        </p:txBody>
      </p: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DB5DCD19-0DC2-4E0D-BE5A-7EB775ED9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65534"/>
            <a:ext cx="4057576" cy="4556940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s-E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CONTROLAR LA POSICION DE UN ELEMENTO EN EL FLUJO </a:t>
            </a:r>
          </a:p>
          <a:p>
            <a:pPr algn="ctr">
              <a:lnSpc>
                <a:spcPct val="110000"/>
              </a:lnSpc>
            </a:pPr>
            <a:r>
              <a:rPr lang="es-E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posible ubicar los  elementos de un sitio web en diferentes partes del documento gracias a márgenes, flotados, </a:t>
            </a:r>
            <a:r>
              <a:rPr lang="es-E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flexbox</a:t>
            </a:r>
            <a:r>
              <a:rPr lang="es-E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  <a:br>
              <a:rPr lang="es-E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Existen diferentes opciones, una de ellas y muy utilizada por su versatilidad es el Atributo Position </a:t>
            </a:r>
            <a:br>
              <a:rPr lang="es-E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permite ubicar elementos a través de posicionar su ubicación según coordenadas </a:t>
            </a:r>
            <a:br>
              <a:rPr lang="es-E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28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1B3CB3-88B5-4B2E-A724-A98AC92FA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87" y="863635"/>
            <a:ext cx="5300495" cy="51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5">
            <a:extLst>
              <a:ext uri="{FF2B5EF4-FFF2-40B4-BE49-F238E27FC236}">
                <a16:creationId xmlns:a16="http://schemas.microsoft.com/office/drawing/2014/main" id="{F15FA47A-AC33-41C8-AFEC-A7C8876080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826823" y="6597598"/>
            <a:ext cx="7102961" cy="882598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Semántica en HTML5</a:t>
            </a:r>
            <a:br>
              <a:rPr lang="es-AR" sz="40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4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9344106-3687-4119-8D2D-6D734A7AA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t="13703" r="9782" b="7225"/>
          <a:stretch/>
        </p:blipFill>
        <p:spPr>
          <a:xfrm>
            <a:off x="1033669" y="530087"/>
            <a:ext cx="10893288" cy="54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1CD7540C-EA9F-422D-8705-867C4C3A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Valores que puede tomar Position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2AB325CA-9882-444B-8BD9-0C945304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802DDD-36D0-4BCB-8B87-DE3C2EF95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57"/>
          <a:stretch/>
        </p:blipFill>
        <p:spPr>
          <a:xfrm>
            <a:off x="3345345" y="0"/>
            <a:ext cx="2323935" cy="4890052"/>
          </a:xfrm>
          <a:prstGeom prst="rect">
            <a:avLst/>
          </a:prstGeom>
        </p:spPr>
      </p:pic>
      <p:sp>
        <p:nvSpPr>
          <p:cNvPr id="5" name="Flecha: a la derecha con bandas 4">
            <a:extLst>
              <a:ext uri="{FF2B5EF4-FFF2-40B4-BE49-F238E27FC236}">
                <a16:creationId xmlns:a16="http://schemas.microsoft.com/office/drawing/2014/main" id="{ED04C8A1-BF87-435C-A72F-3B8B8BDC6BEE}"/>
              </a:ext>
            </a:extLst>
          </p:cNvPr>
          <p:cNvSpPr/>
          <p:nvPr/>
        </p:nvSpPr>
        <p:spPr>
          <a:xfrm>
            <a:off x="506437" y="647114"/>
            <a:ext cx="2489981" cy="1364566"/>
          </a:xfrm>
          <a:prstGeom prst="striped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AR" sz="3200" b="1" dirty="0">
                <a:ln/>
                <a:solidFill>
                  <a:schemeClr val="accent3"/>
                </a:solidFill>
              </a:rPr>
              <a:t>STATIC</a:t>
            </a:r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83F39423-756B-4A73-840D-BB5C2207F4BD}"/>
              </a:ext>
            </a:extLst>
          </p:cNvPr>
          <p:cNvSpPr/>
          <p:nvPr/>
        </p:nvSpPr>
        <p:spPr>
          <a:xfrm>
            <a:off x="506437" y="2594786"/>
            <a:ext cx="2489981" cy="1364566"/>
          </a:xfrm>
          <a:prstGeom prst="striped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AR" sz="3200" b="1" dirty="0">
                <a:ln/>
                <a:solidFill>
                  <a:schemeClr val="accent3"/>
                </a:solidFill>
              </a:rPr>
              <a:t>RELATIVE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E029E0E-63C3-4C34-996D-A3857DF07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5" r="3495"/>
          <a:stretch/>
        </p:blipFill>
        <p:spPr>
          <a:xfrm>
            <a:off x="8650224" y="0"/>
            <a:ext cx="2560320" cy="4890052"/>
          </a:xfrm>
          <a:prstGeom prst="rect">
            <a:avLst/>
          </a:prstGeom>
        </p:spPr>
      </p:pic>
      <p:sp>
        <p:nvSpPr>
          <p:cNvPr id="15" name="Flecha: a la derecha con bandas 14">
            <a:extLst>
              <a:ext uri="{FF2B5EF4-FFF2-40B4-BE49-F238E27FC236}">
                <a16:creationId xmlns:a16="http://schemas.microsoft.com/office/drawing/2014/main" id="{C915CDD9-9D62-4554-A885-D8EDA58585D8}"/>
              </a:ext>
            </a:extLst>
          </p:cNvPr>
          <p:cNvSpPr/>
          <p:nvPr/>
        </p:nvSpPr>
        <p:spPr>
          <a:xfrm>
            <a:off x="6160243" y="647114"/>
            <a:ext cx="2560320" cy="1364566"/>
          </a:xfrm>
          <a:prstGeom prst="striped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AR" sz="3200" b="1" dirty="0">
                <a:ln/>
                <a:solidFill>
                  <a:schemeClr val="accent3"/>
                </a:solidFill>
              </a:rPr>
              <a:t>ABSOLUTE</a:t>
            </a:r>
          </a:p>
        </p:txBody>
      </p:sp>
      <p:sp>
        <p:nvSpPr>
          <p:cNvPr id="16" name="Flecha: a la derecha con bandas 15">
            <a:extLst>
              <a:ext uri="{FF2B5EF4-FFF2-40B4-BE49-F238E27FC236}">
                <a16:creationId xmlns:a16="http://schemas.microsoft.com/office/drawing/2014/main" id="{293BD495-F93E-474C-8847-1A9236C74DD1}"/>
              </a:ext>
            </a:extLst>
          </p:cNvPr>
          <p:cNvSpPr/>
          <p:nvPr/>
        </p:nvSpPr>
        <p:spPr>
          <a:xfrm>
            <a:off x="6096000" y="2594786"/>
            <a:ext cx="2489981" cy="1364566"/>
          </a:xfrm>
          <a:prstGeom prst="striped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AR" sz="3200" b="1" dirty="0">
                <a:ln/>
                <a:solidFill>
                  <a:schemeClr val="accent3"/>
                </a:solidFill>
              </a:rPr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296140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F495676-7ACC-4F42-A2E3-D38B9C502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000" dirty="0"/>
              <a:t>Coordenadas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165B02-3292-429D-84E0-5FDE1841E7F2}"/>
              </a:ext>
            </a:extLst>
          </p:cNvPr>
          <p:cNvSpPr txBox="1"/>
          <p:nvPr/>
        </p:nvSpPr>
        <p:spPr>
          <a:xfrm>
            <a:off x="2504049" y="1111348"/>
            <a:ext cx="143475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Top</a:t>
            </a:r>
          </a:p>
          <a:p>
            <a:r>
              <a:rPr lang="es-AR" sz="3200" dirty="0" err="1"/>
              <a:t>Bottom</a:t>
            </a:r>
            <a:endParaRPr lang="es-AR" sz="3200" dirty="0"/>
          </a:p>
          <a:p>
            <a:r>
              <a:rPr lang="es-AR" sz="3200" dirty="0" err="1"/>
              <a:t>Left</a:t>
            </a:r>
            <a:endParaRPr lang="es-AR" sz="3200" dirty="0"/>
          </a:p>
          <a:p>
            <a:r>
              <a:rPr lang="es-AR" sz="3200" dirty="0" err="1"/>
              <a:t>Right</a:t>
            </a:r>
            <a:endParaRPr lang="es-AR" sz="32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46589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1011</TotalTime>
  <Words>235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Segoe UI Black</vt:lpstr>
      <vt:lpstr>Retrospección</vt:lpstr>
      <vt:lpstr>Presentación de PowerPoint</vt:lpstr>
      <vt:lpstr>Modelos de cajas o box</vt:lpstr>
      <vt:lpstr>Presentación de PowerPoint</vt:lpstr>
      <vt:lpstr>Tipos de atributos de caja</vt:lpstr>
      <vt:lpstr>Padding y margin cantidad de valores  en el atributo</vt:lpstr>
      <vt:lpstr>Position ATRIBUTO </vt:lpstr>
      <vt:lpstr>Semántica en HTML5 </vt:lpstr>
      <vt:lpstr>Valores que puede tomar Position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53</cp:revision>
  <dcterms:created xsi:type="dcterms:W3CDTF">2017-04-06T10:12:06Z</dcterms:created>
  <dcterms:modified xsi:type="dcterms:W3CDTF">2021-05-13T19:20:56Z</dcterms:modified>
</cp:coreProperties>
</file>