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CE477-09BE-4FA6-A608-2500D965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6E5C3B-8691-4CF6-B4AE-82233A8F2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056B8-6B6C-4EEE-A55A-33567F0D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5A505-2B78-4B88-8EC3-F1B858A6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4DF59-A4D2-47A4-A014-C208D9E2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96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0895-2A64-4656-8C36-899FD077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5935D-5803-4A6F-9D3C-BA93D9979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67F16-9287-4FD7-AF2E-35450E5F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1C924-6B40-4EBD-B07F-E49D7C88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F2461-74CD-4A5F-B1CC-B8D7668A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5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FE383-F858-4F79-BBE6-61D306DAA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95BD4D-6B24-4A0B-A06F-D583B792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AE2C0-4DE5-4AD8-AE84-FE02C0DA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93816-15B7-4A8E-A47C-81B836EE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C1020-8A66-47C5-B6AC-D87B0171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8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68B1E-C9AE-4F01-BD37-EC00D123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084A1-7F0D-4198-90D3-F30E65EB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55A9C-1B31-4487-9883-53475F02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C38D5-D590-49A9-B7AB-9AC24DA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76698-EA20-49EE-B75F-494B0E8C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56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9854-A875-4018-BC7B-8859B711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363DD-8E1B-4BEE-9D80-997C3065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3F91E-9F54-4D94-BB06-35E8B404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D3061-5309-414B-912C-06529630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5A201-E1FC-4A8E-BABB-41403941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34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F76C-25A1-4BA3-8C2F-C71B1021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2C0FA-4B01-47D6-B331-503DA06BD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CF96ED-451E-43DE-92A4-DA724C17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3609C6-0C39-4AA0-AA91-290F2200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E2ACD-178C-402F-9480-DD5BE417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800A5C-9903-4ABB-8B92-BF7AECCE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82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FE7FA-2D2B-46F5-A33F-4AAA2044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678DF-CC58-49F7-8B6F-1646A7BC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BCD722-0AC0-41B0-8D1D-311D95AD7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08AA4C-B801-4E5D-9038-C746AFEE7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070AFD-C785-48C0-A97B-EE9434A00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F52873-4DF2-4EAF-B5C2-02D83FE8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3F5EDB-E7AA-4323-B7C1-10573AD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8A5D4-D70A-442F-8783-2AE3620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7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EAC3A-58E5-4E1D-A1E6-5C9BDC57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B3C548-B7CE-44A1-9A74-5DB9F08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C64095-507C-43CC-853B-D0EFFD04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3A683F-7529-447A-9AC9-C54159AB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420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D2B1E1-11FA-4285-A8F7-2CE3C46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7A4B7E-0925-436B-B29D-0FF4DA2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C069C4-4D58-442F-88C8-A70B502F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796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2A668-1820-48FE-B225-F306598B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FA546-7BCF-4F42-9C75-6F636931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DD3BA-9B32-4EDB-9AFF-7705991E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263ECF-A628-4520-8038-4D09E69D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1532FC-57EB-42CA-AFC7-6FCD322A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DEFB4-3046-4E72-8AB7-FF86E391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13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8E72A-F7C7-409B-B76A-A168E787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48F269-1F1C-47ED-9F6C-41480EB42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E802AD-4414-49D0-9714-8A0E2AA6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F8509-FBD4-40F5-9AEC-43FDC33B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692A0-0F31-45A5-91EA-95BFDA70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CCF57-8EBA-4938-A362-5375D76B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7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F1413E-2C56-4C34-BE2B-A6B25553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560DF-90BF-414D-9345-877424E9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78051-5CA4-4BC1-94D3-CE8A70F9A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3AE6-16F1-4D76-BA13-A97246FD8D4C}" type="datetimeFigureOut">
              <a:rPr lang="es-AR" smtClean="0"/>
              <a:t>16/10/2019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F6FF12-3339-4858-807F-9EA99F08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32DBE-5732-4873-9798-F9280D9F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535B-498D-4EF6-AD54-F96048CCD06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4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113618-0C5A-4C86-9652-437DEFBB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3" t="16989" r="38805" b="7225"/>
          <a:stretch/>
        </p:blipFill>
        <p:spPr>
          <a:xfrm>
            <a:off x="1570382" y="808383"/>
            <a:ext cx="9051235" cy="57381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08C126-9A2C-4AC7-BC3A-5138C45B4367}"/>
              </a:ext>
            </a:extLst>
          </p:cNvPr>
          <p:cNvSpPr txBox="1"/>
          <p:nvPr/>
        </p:nvSpPr>
        <p:spPr>
          <a:xfrm>
            <a:off x="1311965" y="344557"/>
            <a:ext cx="634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FLEXBOX – elementos contenedor padre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FB18F1-996D-4221-8B5C-74323E0F4B4F}"/>
              </a:ext>
            </a:extLst>
          </p:cNvPr>
          <p:cNvSpPr txBox="1"/>
          <p:nvPr/>
        </p:nvSpPr>
        <p:spPr>
          <a:xfrm>
            <a:off x="302314" y="2230507"/>
            <a:ext cx="97941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400" dirty="0"/>
              <a:t>FLEX-DIRECTION</a:t>
            </a:r>
          </a:p>
        </p:txBody>
      </p:sp>
    </p:spTree>
    <p:extLst>
      <p:ext uri="{BB962C8B-B14F-4D97-AF65-F5344CB8AC3E}">
        <p14:creationId xmlns:p14="http://schemas.microsoft.com/office/powerpoint/2010/main" val="11860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7C76AE-4114-46A9-9FA2-9CA89DA94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9" t="16989" r="38804" b="8385"/>
          <a:stretch/>
        </p:blipFill>
        <p:spPr>
          <a:xfrm>
            <a:off x="2769703" y="949664"/>
            <a:ext cx="6930887" cy="55969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8A00D97-A459-4E5E-B45F-9F230B953550}"/>
              </a:ext>
            </a:extLst>
          </p:cNvPr>
          <p:cNvSpPr txBox="1"/>
          <p:nvPr/>
        </p:nvSpPr>
        <p:spPr>
          <a:xfrm>
            <a:off x="1311965" y="344557"/>
            <a:ext cx="634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/>
              <a:t>FLEXwrap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49599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D99FDF-91AC-4224-9A3B-DC88D3CB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2" t="18535" r="37935" b="9159"/>
          <a:stretch/>
        </p:blipFill>
        <p:spPr>
          <a:xfrm>
            <a:off x="1245704" y="913821"/>
            <a:ext cx="7858540" cy="583153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91D9FE-8438-4F67-B5AA-48DE1272ADB0}"/>
              </a:ext>
            </a:extLst>
          </p:cNvPr>
          <p:cNvSpPr txBox="1"/>
          <p:nvPr/>
        </p:nvSpPr>
        <p:spPr>
          <a:xfrm>
            <a:off x="1444487" y="452156"/>
            <a:ext cx="634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17729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9B16EAC-BE58-4DC9-98AD-C3FBB345F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9" t="13896" r="11521" b="19406"/>
          <a:stretch/>
        </p:blipFill>
        <p:spPr>
          <a:xfrm>
            <a:off x="371060" y="967410"/>
            <a:ext cx="11149954" cy="5115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7E2255-BA0E-4FD2-8449-8F9452C875F6}"/>
              </a:ext>
            </a:extLst>
          </p:cNvPr>
          <p:cNvSpPr txBox="1"/>
          <p:nvPr/>
        </p:nvSpPr>
        <p:spPr>
          <a:xfrm>
            <a:off x="1311965" y="344557"/>
            <a:ext cx="634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ALIGN-ITEMS</a:t>
            </a:r>
          </a:p>
        </p:txBody>
      </p:sp>
    </p:spTree>
    <p:extLst>
      <p:ext uri="{BB962C8B-B14F-4D97-AF65-F5344CB8AC3E}">
        <p14:creationId xmlns:p14="http://schemas.microsoft.com/office/powerpoint/2010/main" val="10049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54DFB7-0F24-4F84-9889-7907ADB67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8" t="14668" r="12717" b="12058"/>
          <a:stretch/>
        </p:blipFill>
        <p:spPr>
          <a:xfrm>
            <a:off x="927651" y="1007165"/>
            <a:ext cx="10559639" cy="545989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B2F03F7-2FC7-4F93-B9BC-7166A4BA0660}"/>
              </a:ext>
            </a:extLst>
          </p:cNvPr>
          <p:cNvSpPr txBox="1"/>
          <p:nvPr/>
        </p:nvSpPr>
        <p:spPr>
          <a:xfrm>
            <a:off x="1311965" y="344557"/>
            <a:ext cx="6347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ALIGN-CONTENT</a:t>
            </a:r>
          </a:p>
        </p:txBody>
      </p:sp>
    </p:spTree>
    <p:extLst>
      <p:ext uri="{BB962C8B-B14F-4D97-AF65-F5344CB8AC3E}">
        <p14:creationId xmlns:p14="http://schemas.microsoft.com/office/powerpoint/2010/main" val="367359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36DFE9-826F-4AEA-8F78-203E0B471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0" t="33236" r="37717" b="46472"/>
          <a:stretch/>
        </p:blipFill>
        <p:spPr>
          <a:xfrm>
            <a:off x="1126433" y="1078972"/>
            <a:ext cx="8582039" cy="18420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279301-DFFF-4C1D-B047-785A46EF3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9" t="25108" r="38261" b="36998"/>
          <a:stretch/>
        </p:blipFill>
        <p:spPr>
          <a:xfrm>
            <a:off x="1126433" y="3193773"/>
            <a:ext cx="8401879" cy="34094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1725E2-6CBC-4427-9FD2-FFCCAD8506D1}"/>
              </a:ext>
            </a:extLst>
          </p:cNvPr>
          <p:cNvSpPr txBox="1"/>
          <p:nvPr/>
        </p:nvSpPr>
        <p:spPr>
          <a:xfrm>
            <a:off x="1311965" y="344557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FLEXBOX – elementos PARA LOS ELEMENTOS HIJOS</a:t>
            </a:r>
          </a:p>
        </p:txBody>
      </p:sp>
    </p:spTree>
    <p:extLst>
      <p:ext uri="{BB962C8B-B14F-4D97-AF65-F5344CB8AC3E}">
        <p14:creationId xmlns:p14="http://schemas.microsoft.com/office/powerpoint/2010/main" val="1862408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2019-10-16T21:09:15Z</dcterms:created>
  <dcterms:modified xsi:type="dcterms:W3CDTF">2019-10-16T23:35:28Z</dcterms:modified>
</cp:coreProperties>
</file>