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6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4344A-4233-C2DE-8E94-D9DB185ED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F4B1C6-0ED4-ADBA-029C-C5407A369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1D4BA6-8DC4-4DE1-79E8-5467AC912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CE5F-9E7B-4218-BDEC-8F189D0AEB2B}" type="datetimeFigureOut">
              <a:rPr lang="es-AR" smtClean="0"/>
              <a:t>21/09/2022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5630E2-95E8-5002-670F-E6F9EEAA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CE315F-4BF1-FDF1-4F73-2B056540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C998-D3EA-489B-9632-C256D946E4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531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F0BE4-ED5A-EF66-D3D1-A4AF891E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5EB2FE-7615-77B1-4AB3-5CEA0CD05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DD5CF9-3567-6234-7C48-E6208C8F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CE5F-9E7B-4218-BDEC-8F189D0AEB2B}" type="datetimeFigureOut">
              <a:rPr lang="es-AR" smtClean="0"/>
              <a:t>21/09/2022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7983A6-8027-24B7-C3E7-586E7D07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492E52-7E39-4E22-AED5-7FB79CE5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C998-D3EA-489B-9632-C256D946E4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566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A8CBFD-E1FE-728C-BBEA-F3FD8D442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1C35B2-1706-FD77-3A3C-F040121B1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693EDF-31DB-F396-0CB2-22C7C919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CE5F-9E7B-4218-BDEC-8F189D0AEB2B}" type="datetimeFigureOut">
              <a:rPr lang="es-AR" smtClean="0"/>
              <a:t>21/09/2022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4EE1E3-B77A-66C4-8FF1-8EB5CA9B8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A52E22-5845-CEB0-3FDC-90179CFA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C998-D3EA-489B-9632-C256D946E4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81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B6AE1-D363-E955-B11F-F6E55D37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BC7B23-F99A-D1CC-C6BD-2093BA8A3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8FBD4D-68A9-AC7C-AE01-1768EE70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CE5F-9E7B-4218-BDEC-8F189D0AEB2B}" type="datetimeFigureOut">
              <a:rPr lang="es-AR" smtClean="0"/>
              <a:t>21/09/2022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E07151-B9DD-5622-74B7-F36FA43A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E5543D-89FA-2EEC-4F39-94B859AC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C998-D3EA-489B-9632-C256D946E4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877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C4899-B72C-3E1C-3D57-F118E078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2FDDEF-8295-DD2F-DBA9-77375D4D1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A2C58B-2A48-247A-FC99-8C731878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CE5F-9E7B-4218-BDEC-8F189D0AEB2B}" type="datetimeFigureOut">
              <a:rPr lang="es-AR" smtClean="0"/>
              <a:t>21/09/2022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7ED9DC-E4B2-E146-70D0-7E337758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4D13EE-B62C-84C7-D55D-3CABB12C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C998-D3EA-489B-9632-C256D946E4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789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22EC9-3123-9976-CCC0-44A01804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5709A9-FB6C-7DDA-C19D-E2C969243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090297-6296-60E6-8640-06FE43787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A9C2B4-A6BE-B28D-42FD-5E1D7D30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CE5F-9E7B-4218-BDEC-8F189D0AEB2B}" type="datetimeFigureOut">
              <a:rPr lang="es-AR" smtClean="0"/>
              <a:t>21/09/2022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B50F68-47EA-FBCB-74CD-20B1D8F3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C1178C-820A-CADF-63D5-83F095054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C998-D3EA-489B-9632-C256D946E4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526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F8972-DFB7-2F97-0611-0BFEB6CF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1E822F-3C7A-6F2E-DC07-C9F2D10B2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93EDA3-D3D5-3AF0-FB34-0A41FEAC2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A82932-50FA-669F-EA2C-5909E6A04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0E84BA-2992-956A-38AE-81DA79088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E0A4CAE-D6F6-0AE6-D588-8AD94503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CE5F-9E7B-4218-BDEC-8F189D0AEB2B}" type="datetimeFigureOut">
              <a:rPr lang="es-AR" smtClean="0"/>
              <a:t>21/09/2022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13CC4A9-F3D2-0E8F-2D12-F8F94085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C27B3DA-5728-E8CB-E886-8493311E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C998-D3EA-489B-9632-C256D946E4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693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54F4F-EADF-DE47-C02D-DDD92C3D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0D5DD9C-A28F-1382-5832-C08762A3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CE5F-9E7B-4218-BDEC-8F189D0AEB2B}" type="datetimeFigureOut">
              <a:rPr lang="es-AR" smtClean="0"/>
              <a:t>21/09/2022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F9EB11-66DA-DC94-7C91-6C89EDFF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3DDF103-A08F-F0CA-BF28-D539D133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C998-D3EA-489B-9632-C256D946E4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387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6455D4-F339-FFFA-AAE6-6D0DAB7F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CE5F-9E7B-4218-BDEC-8F189D0AEB2B}" type="datetimeFigureOut">
              <a:rPr lang="es-AR" smtClean="0"/>
              <a:t>21/09/2022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B78A5EF-9869-00CB-5F69-0DD829CD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3D595C-A4D3-F5A6-5563-9E4963CF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C998-D3EA-489B-9632-C256D946E4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934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0D254-A507-9639-254C-405607DD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9CC4A7-9FCA-719C-CB6E-BAC1ADD50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44A50A-CC5C-F653-FC61-0DF1485C8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067A2-4543-F43A-594D-528C95B4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CE5F-9E7B-4218-BDEC-8F189D0AEB2B}" type="datetimeFigureOut">
              <a:rPr lang="es-AR" smtClean="0"/>
              <a:t>21/09/2022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6D2A01-242D-DC0E-4477-5B8EA9EE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96532E-22E5-69CE-25A9-978BAD0F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C998-D3EA-489B-9632-C256D946E4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5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6CC37-25FB-F029-C2EE-C037EF48A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787FA1A-891A-6C73-E011-8B27574CB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0DA913-8A6B-271F-C54E-E39001A82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23C6AB-06A8-B305-ED39-DBB103A9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CE5F-9E7B-4218-BDEC-8F189D0AEB2B}" type="datetimeFigureOut">
              <a:rPr lang="es-AR" smtClean="0"/>
              <a:t>21/09/2022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37F02D-33CB-C156-F457-5702F1A7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C2E047-7B8B-7FFC-FEC1-E41BBD93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C998-D3EA-489B-9632-C256D946E4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556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5F42D5F-CC68-807F-6C91-905F2E32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136A1C-905F-CEB3-F470-0DF7B2C2B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5C17D9-9973-5069-C095-22EFDCF21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FCE5F-9E7B-4218-BDEC-8F189D0AEB2B}" type="datetimeFigureOut">
              <a:rPr lang="es-AR" smtClean="0"/>
              <a:t>21/09/2022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E139AF-3AA6-B6D1-775F-1F93C43EB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FEDC7E-DC67-8770-4BB5-7ECE524F8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FC998-D3EA-489B-9632-C256D946E4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232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device.io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esponsively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BA9BAC3-83B2-FE4B-6A1A-A98A2D97D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246784"/>
            <a:ext cx="6191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3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A232979-F32D-73EB-6F04-8CE71DD93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7" t="13271" r="13375" b="22447"/>
          <a:stretch/>
        </p:blipFill>
        <p:spPr>
          <a:xfrm>
            <a:off x="2622030" y="326036"/>
            <a:ext cx="6947939" cy="62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65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BE0BBB0-EE0E-A582-749E-7008EFF23F93}"/>
              </a:ext>
            </a:extLst>
          </p:cNvPr>
          <p:cNvSpPr txBox="1"/>
          <p:nvPr/>
        </p:nvSpPr>
        <p:spPr>
          <a:xfrm>
            <a:off x="3046751" y="2686588"/>
            <a:ext cx="87804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Media </a:t>
            </a:r>
            <a:r>
              <a:rPr lang="es-ES" b="1" dirty="0" err="1"/>
              <a:t>queries</a:t>
            </a:r>
            <a:endParaRPr lang="es-ES" b="1" dirty="0"/>
          </a:p>
          <a:p>
            <a:r>
              <a:rPr lang="es-ES" b="1" dirty="0"/>
              <a:t>Son etiquetas que </a:t>
            </a:r>
            <a:r>
              <a:rPr lang="es-ES" dirty="0"/>
              <a:t>permiten generar proyectos para diferentes tamaños de dispositivos.</a:t>
            </a:r>
          </a:p>
          <a:p>
            <a:r>
              <a:rPr lang="es-ES" dirty="0"/>
              <a:t> Los media </a:t>
            </a:r>
            <a:r>
              <a:rPr lang="es-ES" dirty="0" err="1"/>
              <a:t>querie</a:t>
            </a:r>
            <a:r>
              <a:rPr lang="es-ES" dirty="0"/>
              <a:t> se agregan así:</a:t>
            </a:r>
          </a:p>
          <a:p>
            <a:endParaRPr lang="es-ES" dirty="0"/>
          </a:p>
          <a:p>
            <a:r>
              <a:rPr lang="es-ES" dirty="0"/>
              <a:t>Los </a:t>
            </a:r>
            <a:r>
              <a:rPr lang="es-ES" dirty="0" err="1"/>
              <a:t>breakpoints</a:t>
            </a:r>
            <a:r>
              <a:rPr lang="es-ES" dirty="0"/>
              <a:t> son puntos donde hacemos cambios, como renderizar elementos o contenedores. </a:t>
            </a:r>
          </a:p>
        </p:txBody>
      </p:sp>
    </p:spTree>
    <p:extLst>
      <p:ext uri="{BB962C8B-B14F-4D97-AF65-F5344CB8AC3E}">
        <p14:creationId xmlns:p14="http://schemas.microsoft.com/office/powerpoint/2010/main" val="347279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35091B1-0AC8-D4DA-5990-BB8FADADA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771" y="167209"/>
            <a:ext cx="7634720" cy="66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3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1712F037-CBD2-041F-838C-8262CF9CB2E3}"/>
              </a:ext>
            </a:extLst>
          </p:cNvPr>
          <p:cNvSpPr txBox="1"/>
          <p:nvPr/>
        </p:nvSpPr>
        <p:spPr>
          <a:xfrm>
            <a:off x="2968052" y="4584804"/>
            <a:ext cx="73002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en las pantallas grandes o medianas, se mantiene el mismo tamaño de la página web y simplemente se ajustan los márgenes de las pantallas más anchas. Bajo este </a:t>
            </a:r>
            <a:r>
              <a:rPr lang="es-ES" dirty="0" err="1"/>
              <a:t>layout</a:t>
            </a:r>
            <a:r>
              <a:rPr lang="es-ES" dirty="0"/>
              <a:t>, </a:t>
            </a:r>
            <a:r>
              <a:rPr lang="es-ES" b="1" dirty="0"/>
              <a:t>podemos determinar un ancho máximo y hacer que, tras este ancho, simplemente haya más margen a lado y lado, dejando la página web centrada. </a:t>
            </a:r>
            <a:r>
              <a:rPr lang="es-ES" dirty="0"/>
              <a:t>A la hora de modificar la página web a pantallas más pequeñas, este patrón funciona como el patrón </a:t>
            </a:r>
            <a:r>
              <a:rPr lang="es-ES" i="1" dirty="0" err="1"/>
              <a:t>column</a:t>
            </a:r>
            <a:r>
              <a:rPr lang="es-ES" i="1" dirty="0"/>
              <a:t> </a:t>
            </a:r>
            <a:r>
              <a:rPr lang="es-ES" i="1" dirty="0" err="1"/>
              <a:t>drop</a:t>
            </a:r>
            <a:endParaRPr lang="es-AR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29F235E-9533-253D-8F9A-6F736A19B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721"/>
            <a:ext cx="12192000" cy="421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7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7ED3464-5DAD-3DEB-860E-551F4A796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7" y="3187546"/>
            <a:ext cx="11917505" cy="367045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793DC02-2D6A-532B-A4A1-DB7BF6DEC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64" y="0"/>
            <a:ext cx="9866667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2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42C515D3-7CB9-811A-85A9-5C228B8AE171}"/>
              </a:ext>
            </a:extLst>
          </p:cNvPr>
          <p:cNvSpPr txBox="1"/>
          <p:nvPr/>
        </p:nvSpPr>
        <p:spPr>
          <a:xfrm>
            <a:off x="3049250" y="4873159"/>
            <a:ext cx="60935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/>
              <a:t>El patrón </a:t>
            </a:r>
            <a:r>
              <a:rPr lang="es-ES" i="1" dirty="0" err="1"/>
              <a:t>layout</a:t>
            </a:r>
            <a:r>
              <a:rPr lang="es-ES" i="1" dirty="0"/>
              <a:t> </a:t>
            </a:r>
            <a:r>
              <a:rPr lang="es-ES" i="1" dirty="0" err="1"/>
              <a:t>shifter</a:t>
            </a:r>
            <a:r>
              <a:rPr lang="es-ES" i="1" dirty="0"/>
              <a:t> </a:t>
            </a:r>
            <a:r>
              <a:rPr lang="es-ES" dirty="0"/>
              <a:t>es, dentro de los patrones de </a:t>
            </a:r>
            <a:r>
              <a:rPr lang="es-ES" dirty="0" err="1"/>
              <a:t>layout</a:t>
            </a:r>
            <a:r>
              <a:rPr lang="es-ES" dirty="0"/>
              <a:t> para </a:t>
            </a:r>
            <a:r>
              <a:rPr lang="es-ES" i="1" dirty="0"/>
              <a:t>diseño responsive</a:t>
            </a:r>
            <a:r>
              <a:rPr lang="es-ES" dirty="0"/>
              <a:t>, el más complejo de ver y de mantener. Sin embargo, es el patrón más receptivo al cambio de dispositivo. En lugar de apilar las columnas verticalmente, este patrón propone realizar cambios en los tamaños de los elementos y su orden</a:t>
            </a:r>
            <a:endParaRPr lang="es-AR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705DDC9-347D-4C07-7996-62E22BB41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210"/>
            <a:ext cx="12192000" cy="421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83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A53F562-BAF5-52C9-3316-E5B41676D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89" y="539646"/>
            <a:ext cx="10716821" cy="453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88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BB7245BA-FD60-CD54-7883-574869160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7" t="28186" r="31640" b="43823"/>
          <a:stretch/>
        </p:blipFill>
        <p:spPr>
          <a:xfrm>
            <a:off x="810604" y="1347524"/>
            <a:ext cx="10784955" cy="272821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96648A8-47C2-1692-A8CB-D809BB45A9D4}"/>
              </a:ext>
            </a:extLst>
          </p:cNvPr>
          <p:cNvSpPr txBox="1"/>
          <p:nvPr/>
        </p:nvSpPr>
        <p:spPr>
          <a:xfrm>
            <a:off x="1218575" y="4075734"/>
            <a:ext cx="97548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etiqueta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es-ES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recibe como parámetros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media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 el </a:t>
            </a:r>
            <a:r>
              <a:rPr kumimoji="0" lang="es-ES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srcset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r>
              <a:rPr lang="es-ES" dirty="0"/>
              <a:t>m</a:t>
            </a:r>
            <a:r>
              <a:rPr lang="es-ES" i="1" dirty="0">
                <a:effectLst/>
              </a:rPr>
              <a:t>edia </a:t>
            </a:r>
            <a:r>
              <a:rPr lang="es-ES" dirty="0"/>
              <a:t>recibe los valores en los cuales se van a mostrar diferente imágenes dependiendo del tamaño de la pantalla. </a:t>
            </a:r>
          </a:p>
          <a:p>
            <a:r>
              <a:rPr lang="es-ES" dirty="0"/>
              <a:t>Y </a:t>
            </a:r>
            <a:r>
              <a:rPr lang="es-ES" i="1" dirty="0" err="1">
                <a:effectLst/>
              </a:rPr>
              <a:t>srcset</a:t>
            </a:r>
            <a:r>
              <a:rPr lang="es-ES" i="1" dirty="0">
                <a:effectLst/>
              </a:rPr>
              <a:t> </a:t>
            </a:r>
            <a:r>
              <a:rPr lang="es-ES" dirty="0"/>
              <a:t>recibe la ruta de la imagen y el navegador decide cuál cargar dependiendo del peso.</a:t>
            </a:r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C778BF8-4BC5-66ED-F214-9DAB9DE32CCB}"/>
              </a:ext>
            </a:extLst>
          </p:cNvPr>
          <p:cNvSpPr txBox="1"/>
          <p:nvPr/>
        </p:nvSpPr>
        <p:spPr>
          <a:xfrm>
            <a:off x="1385454" y="5834045"/>
            <a:ext cx="2244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mydevice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CB2EBA9-C6D9-5780-D06D-8BCA5E203954}"/>
              </a:ext>
            </a:extLst>
          </p:cNvPr>
          <p:cNvSpPr txBox="1"/>
          <p:nvPr/>
        </p:nvSpPr>
        <p:spPr>
          <a:xfrm>
            <a:off x="4336473" y="5834045"/>
            <a:ext cx="209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>
                <a:hlinkClick r:id="rId4"/>
              </a:rPr>
              <a:t>Responsively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039392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230</Words>
  <Application>Microsoft Office PowerPoint</Application>
  <PresentationFormat>Panorámica</PresentationFormat>
  <Paragraphs>12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</cp:revision>
  <dcterms:created xsi:type="dcterms:W3CDTF">2022-09-21T19:25:05Z</dcterms:created>
  <dcterms:modified xsi:type="dcterms:W3CDTF">2022-09-21T21:09:52Z</dcterms:modified>
</cp:coreProperties>
</file>