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aas%20Wilke\Desktop\CBR\wfr_sta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aas%20Wilke\Desktop\CBR\wfr_sta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stacked"/>
        <c:ser>
          <c:idx val="0"/>
          <c:order val="0"/>
          <c:cat>
            <c:strRef>
              <c:f>Tabelle1!$B$2:$B$7</c:f>
              <c:strCache>
                <c:ptCount val="6"/>
                <c:pt idx="0">
                  <c:v>All constraints specified (including non-OCL)</c:v>
                </c:pt>
                <c:pt idx="1">
                  <c:v>Constraints specified (including non-parsable)</c:v>
                </c:pt>
                <c:pt idx="2">
                  <c:v>Parsable Constraints</c:v>
                </c:pt>
                <c:pt idx="3">
                  <c:v>Constraint without OCL Rule</c:v>
                </c:pt>
                <c:pt idx="4">
                  <c:v>Constraint containing at least one fix</c:v>
                </c:pt>
                <c:pt idx="5">
                  <c:v>Unable to fix constraint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439</c:v>
                </c:pt>
                <c:pt idx="1">
                  <c:v>232</c:v>
                </c:pt>
                <c:pt idx="2">
                  <c:v>207</c:v>
                </c:pt>
                <c:pt idx="3">
                  <c:v>207</c:v>
                </c:pt>
                <c:pt idx="4">
                  <c:v>109</c:v>
                </c:pt>
                <c:pt idx="5">
                  <c:v>25</c:v>
                </c:pt>
              </c:numCache>
            </c:numRef>
          </c:val>
        </c:ser>
        <c:overlap val="100"/>
        <c:axId val="45940736"/>
        <c:axId val="45942272"/>
      </c:barChart>
      <c:catAx>
        <c:axId val="45940736"/>
        <c:scaling>
          <c:orientation val="minMax"/>
        </c:scaling>
        <c:axPos val="b"/>
        <c:tickLblPos val="nextTo"/>
        <c:crossAx val="45942272"/>
        <c:crosses val="autoZero"/>
        <c:auto val="1"/>
        <c:lblAlgn val="ctr"/>
        <c:lblOffset val="100"/>
      </c:catAx>
      <c:valAx>
        <c:axId val="45942272"/>
        <c:scaling>
          <c:orientation val="minMax"/>
        </c:scaling>
        <c:axPos val="l"/>
        <c:majorGridlines/>
        <c:numFmt formatCode="General" sourceLinked="1"/>
        <c:tickLblPos val="nextTo"/>
        <c:crossAx val="4594073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stacked"/>
        <c:ser>
          <c:idx val="0"/>
          <c:order val="0"/>
          <c:cat>
            <c:strRef>
              <c:f>Tabelle1!$A$9:$A$26</c:f>
              <c:strCache>
                <c:ptCount val="18"/>
                <c:pt idx="0">
                  <c:v>TYPO</c:v>
                </c:pt>
                <c:pt idx="1">
                  <c:v>BRACKET</c:v>
                </c:pt>
                <c:pt idx="2">
                  <c:v>WRONG_IF</c:v>
                </c:pt>
                <c:pt idx="3">
                  <c:v>ESCAPE</c:v>
                </c:pt>
                <c:pt idx="4">
                  <c:v>ENUM</c:v>
                </c:pt>
                <c:pt idx="5">
                  <c:v>NULL</c:v>
                </c:pt>
                <c:pt idx="6">
                  <c:v>NUMCHAR</c:v>
                </c:pt>
                <c:pt idx="7">
                  <c:v>WRONG_NAMED_ELEMENT</c:v>
                </c:pt>
                <c:pt idx="8">
                  <c:v>METHOD_FIELD</c:v>
                </c:pt>
                <c:pt idx="9">
                  <c:v>WRONG_IT</c:v>
                </c:pt>
                <c:pt idx="10">
                  <c:v>ARROW</c:v>
                </c:pt>
                <c:pt idx="11">
                  <c:v>ASSET</c:v>
                </c:pt>
                <c:pt idx="12">
                  <c:v>ASORDEREDSET</c:v>
                </c:pt>
                <c:pt idx="13">
                  <c:v>WRONG_CONCAT</c:v>
                </c:pt>
                <c:pt idx="14">
                  <c:v>WRONG_TYPE</c:v>
                </c:pt>
                <c:pt idx="15">
                  <c:v>UNKNOWN_CONTEXT</c:v>
                </c:pt>
                <c:pt idx="16">
                  <c:v>OTHER</c:v>
                </c:pt>
                <c:pt idx="17">
                  <c:v>UNKNOWN_ERROR</c:v>
                </c:pt>
              </c:strCache>
            </c:strRef>
          </c:cat>
          <c:val>
            <c:numRef>
              <c:f>Tabelle1!$D$9:$D$26</c:f>
              <c:numCache>
                <c:formatCode>General</c:formatCode>
                <c:ptCount val="18"/>
                <c:pt idx="0">
                  <c:v>6.4655172413793108E-2</c:v>
                </c:pt>
                <c:pt idx="1">
                  <c:v>5.6034482758620691E-2</c:v>
                </c:pt>
                <c:pt idx="2">
                  <c:v>3.4482758620689655E-2</c:v>
                </c:pt>
                <c:pt idx="3">
                  <c:v>4.3103448275862072E-2</c:v>
                </c:pt>
                <c:pt idx="4">
                  <c:v>0.15517241379310345</c:v>
                </c:pt>
                <c:pt idx="5">
                  <c:v>1.7241379310344827E-2</c:v>
                </c:pt>
                <c:pt idx="6">
                  <c:v>2.5862068965517241E-2</c:v>
                </c:pt>
                <c:pt idx="7">
                  <c:v>0.25862068965517243</c:v>
                </c:pt>
                <c:pt idx="8">
                  <c:v>3.8793103448275863E-2</c:v>
                </c:pt>
                <c:pt idx="9">
                  <c:v>1.7241379310344827E-2</c:v>
                </c:pt>
                <c:pt idx="10">
                  <c:v>3.8793103448275863E-2</c:v>
                </c:pt>
                <c:pt idx="11">
                  <c:v>1.2931034482758621E-2</c:v>
                </c:pt>
                <c:pt idx="12">
                  <c:v>1.2931034482758621E-2</c:v>
                </c:pt>
                <c:pt idx="13">
                  <c:v>4.3103448275862068E-3</c:v>
                </c:pt>
                <c:pt idx="14">
                  <c:v>8.6206896551724144E-2</c:v>
                </c:pt>
                <c:pt idx="15">
                  <c:v>4.3103448275862068E-3</c:v>
                </c:pt>
                <c:pt idx="16">
                  <c:v>5.1724137931034482E-2</c:v>
                </c:pt>
                <c:pt idx="17">
                  <c:v>1.7241379310344827E-2</c:v>
                </c:pt>
              </c:numCache>
            </c:numRef>
          </c:val>
        </c:ser>
        <c:overlap val="100"/>
        <c:axId val="45329792"/>
        <c:axId val="45353216"/>
      </c:barChart>
      <c:catAx>
        <c:axId val="45329792"/>
        <c:scaling>
          <c:orientation val="minMax"/>
        </c:scaling>
        <c:axPos val="b"/>
        <c:tickLblPos val="nextTo"/>
        <c:crossAx val="45353216"/>
        <c:crosses val="autoZero"/>
        <c:auto val="1"/>
        <c:lblAlgn val="ctr"/>
        <c:lblOffset val="100"/>
      </c:catAx>
      <c:valAx>
        <c:axId val="45353216"/>
        <c:scaling>
          <c:orientation val="minMax"/>
        </c:scaling>
        <c:axPos val="l"/>
        <c:majorGridlines/>
        <c:numFmt formatCode="General" sourceLinked="1"/>
        <c:tickLblPos val="nextTo"/>
        <c:crossAx val="45329792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F92F-26F3-4A54-A429-B4CD4E2FF312}" type="datetimeFigureOut">
              <a:rPr lang="de-DE" smtClean="0"/>
              <a:t>17.02.2011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8BCC-0989-4238-BE77-E093C5FB4F4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WFRs in </a:t>
            </a:r>
            <a:r>
              <a:rPr lang="de-DE" dirty="0" err="1" smtClean="0"/>
              <a:t>the</a:t>
            </a:r>
            <a:r>
              <a:rPr lang="de-DE" dirty="0" smtClean="0"/>
              <a:t> UML </a:t>
            </a:r>
            <a:r>
              <a:rPr lang="de-DE" dirty="0" err="1" smtClean="0"/>
              <a:t>Superstructure</a:t>
            </a:r>
            <a:r>
              <a:rPr lang="de-DE" dirty="0" smtClean="0"/>
              <a:t> v. 2.3</a:t>
            </a:r>
            <a:endParaRPr 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1259632" y="1340768"/>
          <a:ext cx="640871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2123728" y="4797152"/>
          <a:ext cx="4680520" cy="1612639"/>
        </p:xfrm>
        <a:graphic>
          <a:graphicData uri="http://schemas.openxmlformats.org/drawingml/2006/table">
            <a:tbl>
              <a:tblPr/>
              <a:tblGrid>
                <a:gridCol w="2736304"/>
                <a:gridCol w="792088"/>
                <a:gridCol w="1152128"/>
              </a:tblGrid>
              <a:tr h="230377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 constraints specified (including non-OCL)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Constraints specified (including non-parsable)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0,5284738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Parsable Constraints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0,4715262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Constraint without OCL Rule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0,4715262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Constraint containing at least one fix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0,46982759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Unable to fix constraint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0,10775862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Kinds </a:t>
            </a:r>
            <a:r>
              <a:rPr lang="de-DE" dirty="0" err="1" smtClean="0"/>
              <a:t>of</a:t>
            </a:r>
            <a:r>
              <a:rPr lang="de-DE" dirty="0" smtClean="0"/>
              <a:t> Errors</a:t>
            </a:r>
            <a:endParaRPr 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251520" y="1268760"/>
          <a:ext cx="864096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691680" y="3947631"/>
          <a:ext cx="6096000" cy="2793737"/>
        </p:xfrm>
        <a:graphic>
          <a:graphicData uri="http://schemas.openxmlformats.org/drawingml/2006/table">
            <a:tbl>
              <a:tblPr/>
              <a:tblGrid>
                <a:gridCol w="1047287"/>
                <a:gridCol w="3863105"/>
                <a:gridCol w="592804"/>
                <a:gridCol w="592804"/>
              </a:tblGrid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Typo in reference or operation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0,06465517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BRACKET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Wrong usage of brackets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0,05603448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WRONG_IF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Wrong</a:t>
                      </a: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incomplete</a:t>
                      </a: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0,03448276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ESCAPE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 use of escape underline operator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0,04310345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Correction of Enumeration Literals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0,15517241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 use of null literal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0,01724138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NUMCHAR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 of # in front of literal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0,02586207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34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WRONG_NAMED_ELEMENT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Reference to element that had a different name.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0,25862069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METHOD_FIELD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Reference to property instead of an operation or vice versa.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0,0387931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WRONG_IT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Usage of wrong iterator e.g., wrong result Type (Set(Boolean) instead of Boolean)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0,01724138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ARROW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Wrong use of . Or -&gt; operator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0,0387931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 asSet()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0,01293103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ASORDEREDSET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 asOrderedSet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0,01293103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WRONG_CONCAT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 of union() instead of concat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0,00431034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WRONG_TYPE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Constraint had non boolean result 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0,0862069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UNKNOWN_CONTEXT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Constraint for a subset of context but not specified, how this subset is computed.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0,00431034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classifyable error (too specific)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0,05172414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820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UNKNOWN_ERROR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Seems to be correct, but still contains errors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0,01724138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Bildschirmpräsentation (4:3)</PresentationFormat>
  <Paragraphs>94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WFRs in the UML Superstructure v. 2.3</vt:lpstr>
      <vt:lpstr>Kinds of Errors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WFRs in the UML Superstructure v. 2.3</dc:title>
  <dc:creator>Claas Wilke</dc:creator>
  <cp:lastModifiedBy>Claas Wilke</cp:lastModifiedBy>
  <cp:revision>1</cp:revision>
  <dcterms:created xsi:type="dcterms:W3CDTF">2011-02-17T06:41:20Z</dcterms:created>
  <dcterms:modified xsi:type="dcterms:W3CDTF">2011-02-17T06:45:46Z</dcterms:modified>
</cp:coreProperties>
</file>