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0" r:id="rId4"/>
    <p:sldId id="261" r:id="rId5"/>
    <p:sldId id="263" r:id="rId6"/>
    <p:sldId id="257" r:id="rId7"/>
    <p:sldId id="264" r:id="rId8"/>
    <p:sldId id="258"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687"/>
  </p:normalViewPr>
  <p:slideViewPr>
    <p:cSldViewPr snapToGrid="0" snapToObjects="1">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2401357" y="2509838"/>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3132667" y="5409142"/>
            <a:ext cx="8791575" cy="919162"/>
          </a:xfrm>
          <a:prstGeom prst="rect">
            <a:avLst/>
          </a:prstGeom>
          <a:effectLst>
            <a:outerShdw blurRad="50800" dist="38100" dir="2700000" algn="tl" rotWithShape="0">
              <a:prstClr val="black"/>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HTTP API Building Blocks</a:t>
            </a:r>
          </a:p>
        </p:txBody>
      </p:sp>
    </p:spTree>
    <p:extLst>
      <p:ext uri="{BB962C8B-B14F-4D97-AF65-F5344CB8AC3E}">
        <p14:creationId xmlns:p14="http://schemas.microsoft.com/office/powerpoint/2010/main" val="12743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pPr marL="457200" indent="-457200">
              <a:buFont typeface="Arial" panose="020B0604020202020204" pitchFamily="34" charset="0"/>
              <a:buChar char="•"/>
            </a:pPr>
            <a:r>
              <a:rPr lang="en-US" cap="none" dirty="0">
                <a:latin typeface="Ford Antenna Medium Cnd" panose="02000505000000020004" pitchFamily="2" charset="0"/>
              </a:rPr>
              <a:t>https://httpapis.info/RFC-8594-The-Sunset-HTTP-Header-Field</a:t>
            </a:r>
          </a:p>
          <a:p>
            <a:pPr marL="457200" indent="-457200">
              <a:buFont typeface="Arial" panose="020B0604020202020204" pitchFamily="34" charset="0"/>
              <a:buChar char="•"/>
            </a:pPr>
            <a:r>
              <a:rPr lang="en-US" cap="none" dirty="0">
                <a:latin typeface="Ford Antenna Medium Cnd" panose="02000505000000020004" pitchFamily="2" charset="0"/>
              </a:rPr>
              <a:t>https://datatracker.ietf.org/doc/html/rfc8594</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41284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r>
              <a:rPr lang="en-US" sz="3200" cap="none" dirty="0">
                <a:latin typeface="Ford Antenna Medium Cnd" panose="02000505000000020004" pitchFamily="2" charset="0"/>
              </a:rPr>
              <a:t>Resources and APIs disappear at some point in time; the Sunset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RFC 8594 defines the HTTP field "Sunset" which is used to advertise the timestamp when a resource/API will become unavailable. Providers can use this field to advertise the sunset when it is known. Consumers can use the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351408" y="1309874"/>
            <a:ext cx="9489183" cy="4238252"/>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r>
              <a:rPr lang="en-US" dirty="0">
                <a:latin typeface="Ford Antenna Medium" panose="02000505000000020004" pitchFamily="2" charset="0"/>
              </a:rPr>
              <a:t>Sunset Header Field</a:t>
            </a:r>
          </a:p>
          <a:p>
            <a:r>
              <a:rPr lang="en-US" dirty="0">
                <a:latin typeface="Ford Antenna Medium" panose="02000505000000020004" pitchFamily="2" charset="0"/>
              </a:rPr>
              <a:t>Sunset Link Relation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Building Block Overview</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738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4999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3880</TotalTime>
  <Words>355</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Sunset HTTP Header 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11</cp:revision>
  <dcterms:created xsi:type="dcterms:W3CDTF">2022-03-01T18:12:46Z</dcterms:created>
  <dcterms:modified xsi:type="dcterms:W3CDTF">2022-03-08T14:41:14Z</dcterms:modified>
</cp:coreProperties>
</file>