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87"/>
  </p:normalViewPr>
  <p:slideViewPr>
    <p:cSldViewPr snapToGrid="0" snapToObjects="1">
      <p:cViewPr varScale="1">
        <p:scale>
          <a:sx n="76" d="100"/>
          <a:sy n="76" d="100"/>
        </p:scale>
        <p:origin x="2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C9B-392B-164A-ADF8-CAF50655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357" y="2509838"/>
            <a:ext cx="8791575" cy="919162"/>
          </a:xfrm>
        </p:spPr>
        <p:txBody>
          <a:bodyPr/>
          <a:lstStyle/>
          <a:p>
            <a:r>
              <a:rPr lang="en-US" cap="none" dirty="0"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177A5A-F4AA-E947-A478-1BE0C29F7951}"/>
              </a:ext>
            </a:extLst>
          </p:cNvPr>
          <p:cNvSpPr txBox="1">
            <a:spLocks/>
          </p:cNvSpPr>
          <p:nvPr/>
        </p:nvSpPr>
        <p:spPr>
          <a:xfrm>
            <a:off x="3132667" y="5409142"/>
            <a:ext cx="8791575" cy="919162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Medium 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27436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C9B-392B-164A-ADF8-CAF50655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590800"/>
            <a:ext cx="8791575" cy="919162"/>
          </a:xfrm>
        </p:spPr>
        <p:txBody>
          <a:bodyPr/>
          <a:lstStyle/>
          <a:p>
            <a:r>
              <a:rPr lang="en-US" cap="none" dirty="0"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E71C8-F41C-2146-AB4E-1CCCAEB83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400" y="3860799"/>
            <a:ext cx="7721599" cy="2319867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Ford Antenna Medium Cnd" panose="02000505000000020004" pitchFamily="2" charset="0"/>
              </a:rPr>
              <a:t>Resources and APIs disappear at some point in time; the Sunset field allows to advertise that event to clients.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D40A76-5812-7F48-B455-A1F163C057E0}"/>
              </a:ext>
            </a:extLst>
          </p:cNvPr>
          <p:cNvSpPr txBox="1">
            <a:spLocks/>
          </p:cNvSpPr>
          <p:nvPr/>
        </p:nvSpPr>
        <p:spPr>
          <a:xfrm>
            <a:off x="2946400" y="1683808"/>
            <a:ext cx="7721599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none" dirty="0">
                <a:solidFill>
                  <a:schemeClr val="bg2"/>
                </a:solidFill>
                <a:latin typeface="Ford Antenna Medium" panose="02000505000000020004" pitchFamily="2" charset="0"/>
              </a:rPr>
              <a:t>Internet RFC 8594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4F923F-7AFE-9B47-8278-38DF883B5B72}"/>
              </a:ext>
            </a:extLst>
          </p:cNvPr>
          <p:cNvSpPr txBox="1">
            <a:spLocks/>
          </p:cNvSpPr>
          <p:nvPr/>
        </p:nvSpPr>
        <p:spPr>
          <a:xfrm>
            <a:off x="2292878" y="6277503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59548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ord Antenna Medium" panose="02000505000000020004" pitchFamily="2" charset="0"/>
              </a:rPr>
              <a:t>When a resource or an API is about to be retired, it would be useful for consumers of that resource/API to be notified in advance. By using an HTTP field, this information can be conveyed in-band, instead of having to rely on out-of-band channels such as announcements that are published on Web pages or sent by email.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Description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7A758C-3EE1-4E49-86C8-6017B063ABDB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06932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ord Antenna Medium" panose="02000505000000020004" pitchFamily="2" charset="0"/>
              </a:rPr>
              <a:t>Erik Wilde, “The Sunset HTTP Header Field”, Internet RFC 8594, May 2019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History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21F8BE-2E89-EE41-8768-18BF9C179B4B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69379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A185C7-2CFC-FF48-8353-FF3CB84A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08" y="1309874"/>
            <a:ext cx="9489183" cy="4238252"/>
          </a:xfrm>
          <a:prstGeom prst="rect">
            <a:avLst/>
          </a:prstGeom>
          <a:effectLst>
            <a:outerShdw blurRad="50800" dist="129421" dir="2700000" algn="tl" rotWithShape="0">
              <a:schemeClr val="bg2">
                <a:alpha val="40000"/>
              </a:scheme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C45237-4EA1-054E-95FB-AE8ACA1389A3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38876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Sunset: Wed, 31 Dec 2025 23:59:59 GMT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Simple Example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91C0FE-985C-F748-9481-047B051D4B39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49996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Date: Mon, 27 Jul 2009 12:28:53 GMT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Server: Apache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Last-Modified: Wed, 22 Jul 2009 19:15:56 GMT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Sunset: Thu, 31 Dec 2009 23:59:59 GMT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Content-Length: 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Content-Type: text/plain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Example in Context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1B9D1-24A1-6447-9FB7-02AF7869A49F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359794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3852</TotalTime>
  <Words>221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Ford Antenna Medium</vt:lpstr>
      <vt:lpstr>Ford Antenna Medium Cnd</vt:lpstr>
      <vt:lpstr>Ford Antenna Thin XCnd</vt:lpstr>
      <vt:lpstr>Tw Cen MT</vt:lpstr>
      <vt:lpstr>Circuit</vt:lpstr>
      <vt:lpstr>The Sunset HTTP Header Field</vt:lpstr>
      <vt:lpstr>The Sunset HTTP Header Field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Sunset HTTP Header Field</dc:title>
  <dc:creator>Erik Wilde</dc:creator>
  <cp:lastModifiedBy>Erik Wilde</cp:lastModifiedBy>
  <cp:revision>7</cp:revision>
  <dcterms:created xsi:type="dcterms:W3CDTF">2022-03-01T18:12:46Z</dcterms:created>
  <dcterms:modified xsi:type="dcterms:W3CDTF">2022-03-04T10:25:36Z</dcterms:modified>
</cp:coreProperties>
</file>