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87"/>
  </p:normalViewPr>
  <p:slideViewPr>
    <p:cSldViewPr snapToGrid="0" snapToObjects="1">
      <p:cViewPr varScale="1">
        <p:scale>
          <a:sx n="76" d="100"/>
          <a:sy n="76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90800"/>
            <a:ext cx="8791575" cy="919162"/>
          </a:xfrm>
        </p:spPr>
        <p:txBody>
          <a:bodyPr/>
          <a:lstStyle/>
          <a:p>
            <a:r>
              <a:rPr lang="en-US" cap="none" dirty="0"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71C8-F41C-2146-AB4E-1CCCAEB83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0" y="3860799"/>
            <a:ext cx="7721599" cy="2319867"/>
          </a:xfrm>
        </p:spPr>
        <p:txBody>
          <a:bodyPr>
            <a:normAutofit/>
          </a:bodyPr>
          <a:lstStyle/>
          <a:p>
            <a:r>
              <a:rPr lang="en-US" sz="3200" cap="none" dirty="0"/>
              <a:t>Resources and APIs disappear at some point in time; the Sunset field allows to advertise that event to clients.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D40A76-5812-7F48-B455-A1F163C057E0}"/>
              </a:ext>
            </a:extLst>
          </p:cNvPr>
          <p:cNvSpPr txBox="1">
            <a:spLocks/>
          </p:cNvSpPr>
          <p:nvPr/>
        </p:nvSpPr>
        <p:spPr>
          <a:xfrm>
            <a:off x="2946400" y="1683808"/>
            <a:ext cx="7721599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chemeClr val="bg2"/>
                </a:solidFill>
              </a:rPr>
              <a:t>Internet RFC 8594</a:t>
            </a:r>
          </a:p>
        </p:txBody>
      </p:sp>
    </p:spTree>
    <p:extLst>
      <p:ext uri="{BB962C8B-B14F-4D97-AF65-F5344CB8AC3E}">
        <p14:creationId xmlns:p14="http://schemas.microsoft.com/office/powerpoint/2010/main" val="1274364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2648</TotalTime>
  <Words>29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Ford Antenna Medium Cnd</vt:lpstr>
      <vt:lpstr>Tw Cen MT</vt:lpstr>
      <vt:lpstr>Circuit</vt:lpstr>
      <vt:lpstr>The Sunset HTTP Header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Sunset HTTP Header Field</dc:title>
  <dc:creator>Erik Wilde</dc:creator>
  <cp:lastModifiedBy>Erik Wilde</cp:lastModifiedBy>
  <cp:revision>1</cp:revision>
  <dcterms:created xsi:type="dcterms:W3CDTF">2022-03-01T18:12:46Z</dcterms:created>
  <dcterms:modified xsi:type="dcterms:W3CDTF">2022-03-03T14:21:43Z</dcterms:modified>
</cp:coreProperties>
</file>