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57" y="2509838"/>
            <a:ext cx="8791575" cy="919162"/>
          </a:xfrm>
        </p:spPr>
        <p:txBody>
          <a:bodyPr/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77A5A-F4AA-E947-A478-1BE0C29F7951}"/>
              </a:ext>
            </a:extLst>
          </p:cNvPr>
          <p:cNvSpPr txBox="1">
            <a:spLocks/>
          </p:cNvSpPr>
          <p:nvPr/>
        </p:nvSpPr>
        <p:spPr>
          <a:xfrm>
            <a:off x="3132667" y="5409142"/>
            <a:ext cx="8791575" cy="919162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/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Ford Antenna Medium Cnd" panose="02000505000000020004" pitchFamily="2" charset="0"/>
              </a:rPr>
              <a:t>Resources and APIs disappear at some point in time; the Sunset field allows to advertise that event to clients.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8594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954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When a resource or an API is about to be retired, it would be useful for consumers of that resource/API to be notified in advance. By using an HTTP field, this information can be conveyed in-band, instead of having to rely on out-of-band channels such as announcements that are published on Web pages or sent by email.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Why this Building Block?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693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Erik Wilde, “The Sunset HTTP Header Field”, Internet RFC 8594, May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21F8BE-2E89-EE41-8768-18BF9C179B4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937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185C7-2CFC-FF48-8353-FF3CB84A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8" y="1309874"/>
            <a:ext cx="9489183" cy="4238252"/>
          </a:xfrm>
          <a:prstGeom prst="rect">
            <a:avLst/>
          </a:prstGeom>
          <a:effectLst>
            <a:outerShdw blurRad="50800" dist="129421" dir="2700000" algn="tl" rotWithShape="0">
              <a:schemeClr val="bg2">
                <a:alpha val="40000"/>
              </a:scheme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C45237-4EA1-054E-95FB-AE8ACA1389A3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3887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Wed, 31 Dec 2025 23:59:59 GMT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Simple 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91C0FE-985C-F748-9481-047B051D4B39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4999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Date: Mon, 27 Jul 2009 12:28:53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Server: Apache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Last-Modified: Wed, 22 Jul 2009 19:15:56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Thu, 31 Dec 2009 23:59:59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Content-Length: 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text/plain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Example in 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1B9D1-24A1-6447-9FB7-02AF7869A49F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35979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3866</TotalTime>
  <Words>225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Ford Antenna Medium</vt:lpstr>
      <vt:lpstr>Ford Antenna Medium Cnd</vt:lpstr>
      <vt:lpstr>Ford Antenna Thin XCnd</vt:lpstr>
      <vt:lpstr>Tw Cen MT</vt:lpstr>
      <vt:lpstr>Circuit</vt:lpstr>
      <vt:lpstr>The Sunset HTTP Header Field</vt:lpstr>
      <vt:lpstr>The Sunset HTTP Header Field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Erik Wilde</cp:lastModifiedBy>
  <cp:revision>8</cp:revision>
  <dcterms:created xsi:type="dcterms:W3CDTF">2022-03-01T18:12:46Z</dcterms:created>
  <dcterms:modified xsi:type="dcterms:W3CDTF">2022-03-08T14:27:00Z</dcterms:modified>
</cp:coreProperties>
</file>