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4" r:id="rId6"/>
    <p:sldId id="257" r:id="rId7"/>
    <p:sldId id="265" r:id="rId8"/>
    <p:sldId id="258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7B040-E8EB-46CE-A72B-AF3DDECCBD72}" v="11" dt="2022-03-29T13:53:1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 varScale="1">
        <p:scale>
          <a:sx n="60" d="100"/>
          <a:sy n="60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mundsen" userId="77111d9765e07cd1" providerId="LiveId" clId="{27C93F31-0CF3-475F-9CC6-F0ED37425AD7}"/>
    <pc:docChg chg="undo custSel modSld">
      <pc:chgData name="Michael Amundsen" userId="77111d9765e07cd1" providerId="LiveId" clId="{27C93F31-0CF3-475F-9CC6-F0ED37425AD7}" dt="2022-03-15T13:49:15.891" v="31" actId="20577"/>
      <pc:docMkLst>
        <pc:docMk/>
      </pc:docMkLst>
      <pc:sldChg chg="modSp mod">
        <pc:chgData name="Michael Amundsen" userId="77111d9765e07cd1" providerId="LiveId" clId="{27C93F31-0CF3-475F-9CC6-F0ED37425AD7}" dt="2022-03-15T13:49:15.891" v="31" actId="20577"/>
        <pc:sldMkLst>
          <pc:docMk/>
          <pc:sldMk cId="1274364689" sldId="256"/>
        </pc:sldMkLst>
        <pc:spChg chg="mod">
          <ac:chgData name="Michael Amundsen" userId="77111d9765e07cd1" providerId="LiveId" clId="{27C93F31-0CF3-475F-9CC6-F0ED37425AD7}" dt="2022-03-15T13:49:15.891" v="31" actId="20577"/>
          <ac:spMkLst>
            <pc:docMk/>
            <pc:sldMk cId="1274364689" sldId="256"/>
            <ac:spMk id="2" creationId="{2FFF2C9B-392B-164A-ADF8-CAF50655D050}"/>
          </ac:spMkLst>
        </pc:spChg>
      </pc:sldChg>
    </pc:docChg>
  </pc:docChgLst>
  <pc:docChgLst>
    <pc:chgData name="Michael Amundsen" userId="77111d9765e07cd1" providerId="LiveId" clId="{FA47B040-E8EB-46CE-A72B-AF3DDECCBD72}"/>
    <pc:docChg chg="undo custSel addSld modSld">
      <pc:chgData name="Michael Amundsen" userId="77111d9765e07cd1" providerId="LiveId" clId="{FA47B040-E8EB-46CE-A72B-AF3DDECCBD72}" dt="2022-03-29T13:53:14.776" v="834" actId="20577"/>
      <pc:docMkLst>
        <pc:docMk/>
      </pc:docMkLst>
      <pc:sldChg chg="modSp mod">
        <pc:chgData name="Michael Amundsen" userId="77111d9765e07cd1" providerId="LiveId" clId="{FA47B040-E8EB-46CE-A72B-AF3DDECCBD72}" dt="2022-03-15T13:50:04.310" v="44" actId="20577"/>
        <pc:sldMkLst>
          <pc:docMk/>
          <pc:sldMk cId="1274364689" sldId="256"/>
        </pc:sldMkLst>
        <pc:spChg chg="mod">
          <ac:chgData name="Michael Amundsen" userId="77111d9765e07cd1" providerId="LiveId" clId="{FA47B040-E8EB-46CE-A72B-AF3DDECCBD72}" dt="2022-03-15T13:50:04.310" v="44" actId="20577"/>
          <ac:spMkLst>
            <pc:docMk/>
            <pc:sldMk cId="1274364689" sldId="256"/>
            <ac:spMk id="2" creationId="{2FFF2C9B-392B-164A-ADF8-CAF50655D050}"/>
          </ac:spMkLst>
        </pc:spChg>
      </pc:sldChg>
      <pc:sldChg chg="addSp delSp modSp mod">
        <pc:chgData name="Michael Amundsen" userId="77111d9765e07cd1" providerId="LiveId" clId="{FA47B040-E8EB-46CE-A72B-AF3DDECCBD72}" dt="2022-03-15T13:56:44.984" v="346" actId="208"/>
        <pc:sldMkLst>
          <pc:docMk/>
          <pc:sldMk cId="3388760805" sldId="257"/>
        </pc:sldMkLst>
        <pc:spChg chg="mod">
          <ac:chgData name="Michael Amundsen" userId="77111d9765e07cd1" providerId="LiveId" clId="{FA47B040-E8EB-46CE-A72B-AF3DDECCBD72}" dt="2022-03-15T13:56:29.305" v="333" actId="27636"/>
          <ac:spMkLst>
            <pc:docMk/>
            <pc:sldMk cId="3388760805" sldId="257"/>
            <ac:spMk id="5" creationId="{7DC45237-4EA1-054E-95FB-AE8ACA1389A3}"/>
          </ac:spMkLst>
        </pc:spChg>
        <pc:picChg chg="add mod">
          <ac:chgData name="Michael Amundsen" userId="77111d9765e07cd1" providerId="LiveId" clId="{FA47B040-E8EB-46CE-A72B-AF3DDECCBD72}" dt="2022-03-15T13:56:44.984" v="346" actId="208"/>
          <ac:picMkLst>
            <pc:docMk/>
            <pc:sldMk cId="3388760805" sldId="257"/>
            <ac:picMk id="3" creationId="{F062D749-A5C4-4447-9861-82DE83F7A045}"/>
          </ac:picMkLst>
        </pc:picChg>
        <pc:picChg chg="del">
          <ac:chgData name="Michael Amundsen" userId="77111d9765e07cd1" providerId="LiveId" clId="{FA47B040-E8EB-46CE-A72B-AF3DDECCBD72}" dt="2022-03-15T13:56:24.745" v="331" actId="478"/>
          <ac:picMkLst>
            <pc:docMk/>
            <pc:sldMk cId="3388760805" sldId="257"/>
            <ac:picMk id="4" creationId="{F6A185C7-2CFC-FF48-8353-FF3CB84A9E88}"/>
          </ac:picMkLst>
        </pc:picChg>
      </pc:sldChg>
      <pc:sldChg chg="addSp delSp modSp mod">
        <pc:chgData name="Michael Amundsen" userId="77111d9765e07cd1" providerId="LiveId" clId="{FA47B040-E8EB-46CE-A72B-AF3DDECCBD72}" dt="2022-03-29T13:49:29.903" v="701" actId="313"/>
        <pc:sldMkLst>
          <pc:docMk/>
          <pc:sldMk cId="1499967072" sldId="258"/>
        </pc:sldMkLst>
        <pc:spChg chg="add del">
          <ac:chgData name="Michael Amundsen" userId="77111d9765e07cd1" providerId="LiveId" clId="{FA47B040-E8EB-46CE-A72B-AF3DDECCBD72}" dt="2022-03-29T13:47:42.846" v="508"/>
          <ac:spMkLst>
            <pc:docMk/>
            <pc:sldMk cId="1499967072" sldId="258"/>
            <ac:spMk id="2" creationId="{A5881369-71A9-4BA3-91EB-8D73616F8CFF}"/>
          </ac:spMkLst>
        </pc:spChg>
        <pc:spChg chg="mod">
          <ac:chgData name="Michael Amundsen" userId="77111d9765e07cd1" providerId="LiveId" clId="{FA47B040-E8EB-46CE-A72B-AF3DDECCBD72}" dt="2022-03-29T13:49:29.903" v="701" actId="313"/>
          <ac:spMkLst>
            <pc:docMk/>
            <pc:sldMk cId="1499967072" sldId="258"/>
            <ac:spMk id="3" creationId="{17956A75-E2B2-0F45-9348-FCC5353B9806}"/>
          </ac:spMkLst>
        </pc:spChg>
        <pc:spChg chg="add del">
          <ac:chgData name="Michael Amundsen" userId="77111d9765e07cd1" providerId="LiveId" clId="{FA47B040-E8EB-46CE-A72B-AF3DDECCBD72}" dt="2022-03-29T13:48:03.541" v="510"/>
          <ac:spMkLst>
            <pc:docMk/>
            <pc:sldMk cId="1499967072" sldId="258"/>
            <ac:spMk id="4" creationId="{35E2FBCD-D044-4235-9752-152E570C4ED9}"/>
          </ac:spMkLst>
        </pc:spChg>
        <pc:spChg chg="mod">
          <ac:chgData name="Michael Amundsen" userId="77111d9765e07cd1" providerId="LiveId" clId="{FA47B040-E8EB-46CE-A72B-AF3DDECCBD72}" dt="2022-03-15T13:57:03.893" v="422" actId="20577"/>
          <ac:spMkLst>
            <pc:docMk/>
            <pc:sldMk cId="1499967072" sldId="258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15T13:56:29.314" v="334" actId="27636"/>
          <ac:spMkLst>
            <pc:docMk/>
            <pc:sldMk cId="1499967072" sldId="258"/>
            <ac:spMk id="10" creationId="{E491C0FE-985C-F748-9481-047B051D4B39}"/>
          </ac:spMkLst>
        </pc:spChg>
      </pc:sldChg>
      <pc:sldChg chg="addSp delSp modSp mod">
        <pc:chgData name="Michael Amundsen" userId="77111d9765e07cd1" providerId="LiveId" clId="{FA47B040-E8EB-46CE-A72B-AF3DDECCBD72}" dt="2022-03-29T13:51:39.880" v="709" actId="1076"/>
        <pc:sldMkLst>
          <pc:docMk/>
          <pc:sldMk cId="1359794030" sldId="259"/>
        </pc:sldMkLst>
        <pc:spChg chg="del">
          <ac:chgData name="Michael Amundsen" userId="77111d9765e07cd1" providerId="LiveId" clId="{FA47B040-E8EB-46CE-A72B-AF3DDECCBD72}" dt="2022-03-29T13:51:22.018" v="702" actId="478"/>
          <ac:spMkLst>
            <pc:docMk/>
            <pc:sldMk cId="1359794030" sldId="259"/>
            <ac:spMk id="3" creationId="{17956A75-E2B2-0F45-9348-FCC5353B9806}"/>
          </ac:spMkLst>
        </pc:spChg>
        <pc:spChg chg="add del mod">
          <ac:chgData name="Michael Amundsen" userId="77111d9765e07cd1" providerId="LiveId" clId="{FA47B040-E8EB-46CE-A72B-AF3DDECCBD72}" dt="2022-03-29T13:51:26.451" v="703" actId="478"/>
          <ac:spMkLst>
            <pc:docMk/>
            <pc:sldMk cId="1359794030" sldId="259"/>
            <ac:spMk id="4" creationId="{3A44D312-B8EC-4D34-A424-F6015E059E3E}"/>
          </ac:spMkLst>
        </pc:spChg>
        <pc:spChg chg="mod">
          <ac:chgData name="Michael Amundsen" userId="77111d9765e07cd1" providerId="LiveId" clId="{FA47B040-E8EB-46CE-A72B-AF3DDECCBD72}" dt="2022-03-15T13:56:29.321" v="335" actId="27636"/>
          <ac:spMkLst>
            <pc:docMk/>
            <pc:sldMk cId="1359794030" sldId="259"/>
            <ac:spMk id="5" creationId="{32F1B9D1-24A1-6447-9FB7-02AF7869A49F}"/>
          </ac:spMkLst>
        </pc:spChg>
        <pc:spChg chg="mod">
          <ac:chgData name="Michael Amundsen" userId="77111d9765e07cd1" providerId="LiveId" clId="{FA47B040-E8EB-46CE-A72B-AF3DDECCBD72}" dt="2022-03-15T13:57:23.704" v="459" actId="20577"/>
          <ac:spMkLst>
            <pc:docMk/>
            <pc:sldMk cId="1359794030" sldId="259"/>
            <ac:spMk id="6" creationId="{4D0CE8EE-FF7C-AF4D-B6BF-D600E6EA4B66}"/>
          </ac:spMkLst>
        </pc:spChg>
        <pc:picChg chg="add mod">
          <ac:chgData name="Michael Amundsen" userId="77111d9765e07cd1" providerId="LiveId" clId="{FA47B040-E8EB-46CE-A72B-AF3DDECCBD72}" dt="2022-03-29T13:51:39.880" v="709" actId="1076"/>
          <ac:picMkLst>
            <pc:docMk/>
            <pc:sldMk cId="1359794030" sldId="259"/>
            <ac:picMk id="9" creationId="{E01E88C7-0BAD-42E2-B623-771034864B3F}"/>
          </ac:picMkLst>
        </pc:picChg>
      </pc:sldChg>
      <pc:sldChg chg="modSp mod">
        <pc:chgData name="Michael Amundsen" userId="77111d9765e07cd1" providerId="LiveId" clId="{FA47B040-E8EB-46CE-A72B-AF3DDECCBD72}" dt="2022-03-29T13:41:45.700" v="484" actId="20577"/>
        <pc:sldMkLst>
          <pc:docMk/>
          <pc:sldMk cId="2069324029" sldId="260"/>
        </pc:sldMkLst>
        <pc:spChg chg="mod">
          <ac:chgData name="Michael Amundsen" userId="77111d9765e07cd1" providerId="LiveId" clId="{FA47B040-E8EB-46CE-A72B-AF3DDECCBD72}" dt="2022-03-15T13:52:29.938" v="119"/>
          <ac:spMkLst>
            <pc:docMk/>
            <pc:sldMk cId="2069324029" sldId="260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15T13:52:38.771" v="157" actId="20577"/>
          <ac:spMkLst>
            <pc:docMk/>
            <pc:sldMk cId="2069324029" sldId="260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1:45.700" v="484" actId="20577"/>
          <ac:spMkLst>
            <pc:docMk/>
            <pc:sldMk cId="2069324029" sldId="260"/>
            <ac:spMk id="7" creationId="{924EB63B-9391-8F4A-A2B2-162C9716D18E}"/>
          </ac:spMkLst>
        </pc:spChg>
        <pc:spChg chg="mod">
          <ac:chgData name="Michael Amundsen" userId="77111d9765e07cd1" providerId="LiveId" clId="{FA47B040-E8EB-46CE-A72B-AF3DDECCBD72}" dt="2022-03-15T13:56:29.340" v="337" actId="27636"/>
          <ac:spMkLst>
            <pc:docMk/>
            <pc:sldMk cId="2069324029" sldId="260"/>
            <ac:spMk id="9" creationId="{E97A758C-3EE1-4E49-86C8-6017B063ABDB}"/>
          </ac:spMkLst>
        </pc:spChg>
      </pc:sldChg>
      <pc:sldChg chg="modSp mod">
        <pc:chgData name="Michael Amundsen" userId="77111d9765e07cd1" providerId="LiveId" clId="{FA47B040-E8EB-46CE-A72B-AF3DDECCBD72}" dt="2022-03-15T13:56:29.347" v="338" actId="27636"/>
        <pc:sldMkLst>
          <pc:docMk/>
          <pc:sldMk cId="1693794479" sldId="261"/>
        </pc:sldMkLst>
        <pc:spChg chg="mod">
          <ac:chgData name="Michael Amundsen" userId="77111d9765e07cd1" providerId="LiveId" clId="{FA47B040-E8EB-46CE-A72B-AF3DDECCBD72}" dt="2022-03-15T13:54:42.929" v="330" actId="6549"/>
          <ac:spMkLst>
            <pc:docMk/>
            <pc:sldMk cId="1693794479" sldId="261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15T13:56:29.347" v="338" actId="27636"/>
          <ac:spMkLst>
            <pc:docMk/>
            <pc:sldMk cId="1693794479" sldId="261"/>
            <ac:spMk id="5" creationId="{FB21F8BE-2E89-EE41-8768-18BF9C179B4B}"/>
          </ac:spMkLst>
        </pc:spChg>
        <pc:spChg chg="mod">
          <ac:chgData name="Michael Amundsen" userId="77111d9765e07cd1" providerId="LiveId" clId="{FA47B040-E8EB-46CE-A72B-AF3DDECCBD72}" dt="2022-03-15T13:52:50.814" v="195" actId="20577"/>
          <ac:spMkLst>
            <pc:docMk/>
            <pc:sldMk cId="1693794479" sldId="261"/>
            <ac:spMk id="6" creationId="{4D0CE8EE-FF7C-AF4D-B6BF-D600E6EA4B66}"/>
          </ac:spMkLst>
        </pc:spChg>
      </pc:sldChg>
      <pc:sldChg chg="modSp mod">
        <pc:chgData name="Michael Amundsen" userId="77111d9765e07cd1" providerId="LiveId" clId="{FA47B040-E8EB-46CE-A72B-AF3DDECCBD72}" dt="2022-03-15T13:56:29.334" v="336" actId="27636"/>
        <pc:sldMkLst>
          <pc:docMk/>
          <pc:sldMk cId="1595488542" sldId="262"/>
        </pc:sldMkLst>
        <pc:spChg chg="mod">
          <ac:chgData name="Michael Amundsen" userId="77111d9765e07cd1" providerId="LiveId" clId="{FA47B040-E8EB-46CE-A72B-AF3DDECCBD72}" dt="2022-03-15T13:50:25.774" v="111" actId="20577"/>
          <ac:spMkLst>
            <pc:docMk/>
            <pc:sldMk cId="1595488542" sldId="262"/>
            <ac:spMk id="2" creationId="{2FFF2C9B-392B-164A-ADF8-CAF50655D050}"/>
          </ac:spMkLst>
        </pc:spChg>
        <pc:spChg chg="mod">
          <ac:chgData name="Michael Amundsen" userId="77111d9765e07cd1" providerId="LiveId" clId="{FA47B040-E8EB-46CE-A72B-AF3DDECCBD72}" dt="2022-03-15T13:52:09.682" v="118" actId="27636"/>
          <ac:spMkLst>
            <pc:docMk/>
            <pc:sldMk cId="1595488542" sldId="262"/>
            <ac:spMk id="3" creationId="{498E71C8-F41C-2146-AB4E-1CCCAEB836DD}"/>
          </ac:spMkLst>
        </pc:spChg>
        <pc:spChg chg="mod">
          <ac:chgData name="Michael Amundsen" userId="77111d9765e07cd1" providerId="LiveId" clId="{FA47B040-E8EB-46CE-A72B-AF3DDECCBD72}" dt="2022-03-15T13:50:13.738" v="52" actId="20577"/>
          <ac:spMkLst>
            <pc:docMk/>
            <pc:sldMk cId="1595488542" sldId="262"/>
            <ac:spMk id="4" creationId="{9BD40A76-5812-7F48-B455-A1F163C057E0}"/>
          </ac:spMkLst>
        </pc:spChg>
        <pc:spChg chg="mod">
          <ac:chgData name="Michael Amundsen" userId="77111d9765e07cd1" providerId="LiveId" clId="{FA47B040-E8EB-46CE-A72B-AF3DDECCBD72}" dt="2022-03-15T13:56:29.334" v="336" actId="27636"/>
          <ac:spMkLst>
            <pc:docMk/>
            <pc:sldMk cId="1595488542" sldId="262"/>
            <ac:spMk id="6" creationId="{164F923F-7AFE-9B47-8278-38DF883B5B72}"/>
          </ac:spMkLst>
        </pc:spChg>
      </pc:sldChg>
      <pc:sldChg chg="modSp add mod">
        <pc:chgData name="Michael Amundsen" userId="77111d9765e07cd1" providerId="LiveId" clId="{FA47B040-E8EB-46CE-A72B-AF3DDECCBD72}" dt="2022-03-29T13:53:14.776" v="834" actId="20577"/>
        <pc:sldMkLst>
          <pc:docMk/>
          <pc:sldMk cId="1013270125" sldId="263"/>
        </pc:sldMkLst>
        <pc:spChg chg="mod">
          <ac:chgData name="Michael Amundsen" userId="77111d9765e07cd1" providerId="LiveId" clId="{FA47B040-E8EB-46CE-A72B-AF3DDECCBD72}" dt="2022-03-29T13:53:14.776" v="834" actId="20577"/>
          <ac:spMkLst>
            <pc:docMk/>
            <pc:sldMk cId="1013270125" sldId="263"/>
            <ac:spMk id="3" creationId="{498E71C8-F41C-2146-AB4E-1CCCAEB836DD}"/>
          </ac:spMkLst>
        </pc:spChg>
      </pc:sldChg>
      <pc:sldChg chg="modSp add mod">
        <pc:chgData name="Michael Amundsen" userId="77111d9765e07cd1" providerId="LiveId" clId="{FA47B040-E8EB-46CE-A72B-AF3DDECCBD72}" dt="2022-03-29T13:45:08.442" v="500" actId="207"/>
        <pc:sldMkLst>
          <pc:docMk/>
          <pc:sldMk cId="1805536950" sldId="264"/>
        </pc:sldMkLst>
        <pc:spChg chg="mod">
          <ac:chgData name="Michael Amundsen" userId="77111d9765e07cd1" providerId="LiveId" clId="{FA47B040-E8EB-46CE-A72B-AF3DDECCBD72}" dt="2022-03-29T13:45:08.442" v="500" actId="207"/>
          <ac:spMkLst>
            <pc:docMk/>
            <pc:sldMk cId="1805536950" sldId="264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29T13:42:16.603" v="487"/>
          <ac:spMkLst>
            <pc:docMk/>
            <pc:sldMk cId="1805536950" sldId="264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2:05.772" v="486" actId="27636"/>
          <ac:spMkLst>
            <pc:docMk/>
            <pc:sldMk cId="1805536950" sldId="264"/>
            <ac:spMk id="9" creationId="{E97A758C-3EE1-4E49-86C8-6017B063ABDB}"/>
          </ac:spMkLst>
        </pc:spChg>
      </pc:sldChg>
      <pc:sldChg chg="modSp add mod">
        <pc:chgData name="Michael Amundsen" userId="77111d9765e07cd1" providerId="LiveId" clId="{FA47B040-E8EB-46CE-A72B-AF3DDECCBD72}" dt="2022-03-29T13:46:43.971" v="506" actId="207"/>
        <pc:sldMkLst>
          <pc:docMk/>
          <pc:sldMk cId="1738507563" sldId="265"/>
        </pc:sldMkLst>
        <pc:spChg chg="mod">
          <ac:chgData name="Michael Amundsen" userId="77111d9765e07cd1" providerId="LiveId" clId="{FA47B040-E8EB-46CE-A72B-AF3DDECCBD72}" dt="2022-03-29T13:46:43.971" v="506" actId="207"/>
          <ac:spMkLst>
            <pc:docMk/>
            <pc:sldMk cId="1738507563" sldId="265"/>
            <ac:spMk id="3" creationId="{17956A75-E2B2-0F45-9348-FCC5353B9806}"/>
          </ac:spMkLst>
        </pc:spChg>
        <pc:spChg chg="mod">
          <ac:chgData name="Michael Amundsen" userId="77111d9765e07cd1" providerId="LiveId" clId="{FA47B040-E8EB-46CE-A72B-AF3DDECCBD72}" dt="2022-03-29T13:46:03.410" v="503"/>
          <ac:spMkLst>
            <pc:docMk/>
            <pc:sldMk cId="1738507563" sldId="265"/>
            <ac:spMk id="6" creationId="{4D0CE8EE-FF7C-AF4D-B6BF-D600E6EA4B66}"/>
          </ac:spMkLst>
        </pc:spChg>
        <pc:spChg chg="mod">
          <ac:chgData name="Michael Amundsen" userId="77111d9765e07cd1" providerId="LiveId" clId="{FA47B040-E8EB-46CE-A72B-AF3DDECCBD72}" dt="2022-03-29T13:45:55.419" v="502" actId="27636"/>
          <ac:spMkLst>
            <pc:docMk/>
            <pc:sldMk cId="1738507563" sldId="265"/>
            <ac:spMk id="9" creationId="{E97A758C-3EE1-4E49-86C8-6017B063A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73" TargetMode="External"/><Relationship Id="rId2" Type="http://schemas.openxmlformats.org/officeDocument/2006/relationships/hyperlink" Target="https://httpapis.info/RFC-6573-The-Item-And-Collection-Link-Rel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/org/doc/html/rfc59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ncepts.info/concepts/link-relation/collection" TargetMode="External"/><Relationship Id="rId2" Type="http://schemas.openxmlformats.org/officeDocument/2006/relationships/hyperlink" Target="https://webconcepts.info/specs/IETF/RFC/657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ncepts.info/concepts/link-relation/ite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57" y="2509838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 Link Relations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77A5A-F4AA-E947-A478-1BE0C29F7951}"/>
              </a:ext>
            </a:extLst>
          </p:cNvPr>
          <p:cNvSpPr txBox="1">
            <a:spLocks/>
          </p:cNvSpPr>
          <p:nvPr/>
        </p:nvSpPr>
        <p:spPr>
          <a:xfrm>
            <a:off x="3132667" y="5409142"/>
            <a:ext cx="8791575" cy="919162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Ford Antenna Medium Cnd" panose="02000505000000020004" pitchFamily="2" charset="0"/>
                <a:hlinkClick r:id="rId2"/>
              </a:rPr>
              <a:t>https://httpapis.info/RFC-6573-The-Item-And-Collection-Link-Relations</a:t>
            </a:r>
            <a:endParaRPr lang="en-US" sz="1800" cap="none" dirty="0">
              <a:latin typeface="Ford Antenna Medium Cnd" panose="02000505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Ford Antenna Medium Cnd" panose="02000505000000020004" pitchFamily="2" charset="0"/>
                <a:hlinkClick r:id="rId3"/>
              </a:rPr>
              <a:t>https://datatracker.ietf.org/doc/html</a:t>
            </a:r>
            <a:r>
              <a:rPr lang="en-US" sz="1800" cap="none">
                <a:latin typeface="Ford Antenna Medium Cnd" panose="02000505000000020004" pitchFamily="2" charset="0"/>
                <a:hlinkClick r:id="rId3"/>
              </a:rPr>
              <a:t>/rfc6573</a:t>
            </a:r>
            <a:r>
              <a:rPr lang="en-US" sz="1800" cap="none">
                <a:latin typeface="Ford Antenna Medium Cnd" panose="02000505000000020004" pitchFamily="2" charset="0"/>
              </a:rPr>
              <a:t> </a:t>
            </a:r>
            <a:endParaRPr lang="en-US" sz="1800" cap="none" dirty="0">
              <a:latin typeface="Ford Antenna Medium Cnd" panose="02000505000000020004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6573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0132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Ford Antenna Medium Cnd" panose="02000505000000020004" pitchFamily="2" charset="0"/>
              </a:rPr>
              <a:t>Defines a pair of reciprocal link relation types that may be used to express the relationship between a collection and its members.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6573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4F923F-7AFE-9B47-8278-38DF883B5B72}"/>
              </a:ext>
            </a:extLst>
          </p:cNvPr>
          <p:cNvSpPr txBox="1">
            <a:spLocks/>
          </p:cNvSpPr>
          <p:nvPr/>
        </p:nvSpPr>
        <p:spPr>
          <a:xfrm>
            <a:off x="2292878" y="6277503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954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Link relation values can be used to indicate _why_ an application would active a link or form. RFC6573 defines two possible reasons for activating (or following) links: to reach a `collection` or to view an `item` in a collection. Response representations that include these link relation values are identifying which links return collections and which links return items from a collection.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Why this Building Block?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693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Mike Amundsen, “The Item and Collection Link Relations”, Internet RFC 6573, April 2012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History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21F8BE-2E89-EE41-8768-18BF9C179B4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937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Ford Antenna Medium" panose="02000505000000020004"/>
              </a:rPr>
              <a:t>This specification relies on </a:t>
            </a:r>
            <a:r>
              <a:rPr lang="en-US" b="0" i="0" u="none" strike="noStrike" dirty="0">
                <a:effectLst/>
                <a:latin typeface="Ford Antenna Medium" panose="020005050000000200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RFC5988</a:t>
            </a:r>
            <a:r>
              <a:rPr lang="en-US" b="0" i="0" dirty="0">
                <a:effectLst/>
                <a:latin typeface="Ford Antenna Medium" panose="02000505000000020004"/>
              </a:rPr>
              <a:t> which standardized a means of indicating the relationships between resources on the Web. This doc (RFC6573) defines a pair of reciprocal link relation types that may be used to express the relationship between a collection and its members. These link relation types can be applied to a wide range of use cases across multiple media types.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What does the Building Block do?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80553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C45237-4EA1-054E-95FB-AE8ACA1389A3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062D749-A5C4-4447-9861-82DE83F7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1" y="1178560"/>
            <a:ext cx="10461731" cy="41757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87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Ford Antenna Medium" panose="020005050000000200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https://webconcepts.info/specs/IETF/RFC/6573.html</a:t>
            </a:r>
            <a:endParaRPr lang="en-US" b="0" i="0" dirty="0">
              <a:effectLst/>
              <a:latin typeface="Ford Antenna Medium" panose="0200050500000002000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Ford Antenna Medium" panose="020005050000000200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https://webconcepts.info/concepts/link-relation/collection</a:t>
            </a:r>
            <a:endParaRPr lang="en-US" b="0" i="0" dirty="0">
              <a:effectLst/>
              <a:latin typeface="Ford Antenna Medium" panose="0200050500000002000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Ford Antenna Medium" panose="020005050000000200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https://webconcepts.info/concepts/link-relation/item</a:t>
            </a:r>
            <a:endParaRPr lang="en-US" b="0" i="0" dirty="0">
              <a:effectLst/>
              <a:latin typeface="Ford Antenna Medium" panose="020005050000000200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Web Concepts: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A758C-3EE1-4E49-86C8-6017B063ABDB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7385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Link: &lt;...&gt;;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=“collection”; title=“Product List”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Link: &lt;...&gt;;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=“item”; title=“View Product X001”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Simple Example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91C0FE-985C-F748-9481-047B051D4B39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49996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Item and Collection Link Relation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Example in 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1B9D1-24A1-6447-9FB7-02AF7869A49F}"/>
              </a:ext>
            </a:extLst>
          </p:cNvPr>
          <p:cNvSpPr txBox="1">
            <a:spLocks/>
          </p:cNvSpPr>
          <p:nvPr/>
        </p:nvSpPr>
        <p:spPr>
          <a:xfrm>
            <a:off x="1192211" y="6284649"/>
            <a:ext cx="2346856" cy="508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cap="none" dirty="0">
                <a:solidFill>
                  <a:srgbClr val="48A8E3"/>
                </a:solidFill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Thin XCnd" panose="02000505000000020004" pitchFamily="2" charset="0"/>
              </a:rPr>
              <a:t>HTTP API Building Blocks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E88C7-0BAD-42E2-B623-77103486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95" y="2110510"/>
            <a:ext cx="6203702" cy="47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3894</TotalTime>
  <Words>382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Ford Antenna Medium</vt:lpstr>
      <vt:lpstr>Ford Antenna Medium Cnd</vt:lpstr>
      <vt:lpstr>Ford Antenna Thin XCnd</vt:lpstr>
      <vt:lpstr>Tw Cen MT</vt:lpstr>
      <vt:lpstr>Circuit</vt:lpstr>
      <vt:lpstr>The Item and Collection  Link Relations</vt:lpstr>
      <vt:lpstr>The Item and Collection Link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Item and Collection Link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Michael Amundsen</cp:lastModifiedBy>
  <cp:revision>7</cp:revision>
  <dcterms:created xsi:type="dcterms:W3CDTF">2022-03-01T18:12:46Z</dcterms:created>
  <dcterms:modified xsi:type="dcterms:W3CDTF">2022-03-29T13:53:15Z</dcterms:modified>
</cp:coreProperties>
</file>