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87"/>
  </p:normalViewPr>
  <p:slideViewPr>
    <p:cSldViewPr snapToGrid="0" snapToObjects="1">
      <p:cViewPr varScale="1">
        <p:scale>
          <a:sx n="76" d="100"/>
          <a:sy n="76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C9B-392B-164A-ADF8-CAF50655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90800"/>
            <a:ext cx="8791575" cy="919162"/>
          </a:xfrm>
        </p:spPr>
        <p:txBody>
          <a:bodyPr/>
          <a:lstStyle/>
          <a:p>
            <a:r>
              <a:rPr lang="en-US" cap="none" dirty="0">
                <a:effectLst>
                  <a:outerShdw blurRad="63500" dist="60484" dir="2700000" sx="100475" sy="100475" algn="tl" rotWithShape="0">
                    <a:schemeClr val="bg2"/>
                  </a:outerShdw>
                </a:effectLst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E71C8-F41C-2146-AB4E-1CCCAEB83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400" y="3860799"/>
            <a:ext cx="7721599" cy="2319867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Ford Antenna Medium Cnd" panose="02000505000000020004" pitchFamily="2" charset="0"/>
              </a:rPr>
              <a:t>Resources and APIs disappear at some point in time; the Sunset field allows to advertise that event to clients.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D40A76-5812-7F48-B455-A1F163C057E0}"/>
              </a:ext>
            </a:extLst>
          </p:cNvPr>
          <p:cNvSpPr txBox="1">
            <a:spLocks/>
          </p:cNvSpPr>
          <p:nvPr/>
        </p:nvSpPr>
        <p:spPr>
          <a:xfrm>
            <a:off x="2946400" y="1683808"/>
            <a:ext cx="7721599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chemeClr val="bg2"/>
                </a:solidFill>
                <a:latin typeface="Ford Antenna Medium" panose="02000505000000020004" pitchFamily="2" charset="0"/>
              </a:rPr>
              <a:t>Internet RFC 8594</a:t>
            </a:r>
          </a:p>
        </p:txBody>
      </p:sp>
    </p:spTree>
    <p:extLst>
      <p:ext uri="{BB962C8B-B14F-4D97-AF65-F5344CB8AC3E}">
        <p14:creationId xmlns:p14="http://schemas.microsoft.com/office/powerpoint/2010/main" val="127436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ord Antenna Medium" panose="02000505000000020004" pitchFamily="2" charset="0"/>
              </a:rPr>
              <a:t>When a resource or an API is about to be retired, it would be useful for consumers of that resource/API to be notified in advance. By using an HTTP field, this information can be conveyed in-band, instead of having to rely on out-of-band channels such as announcements that are published on Web pages or sent by email.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06932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ord Antenna Medium" panose="02000505000000020004" pitchFamily="2" charset="0"/>
              </a:rPr>
              <a:t>Erik Wilde, “The Sunset HTTP Header Field”, Internet RFC 8594, May 2019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69379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A185C7-2CFC-FF48-8353-FF3CB84A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08" y="1309874"/>
            <a:ext cx="9489183" cy="4238252"/>
          </a:xfrm>
          <a:prstGeom prst="rect">
            <a:avLst/>
          </a:prstGeom>
          <a:effectLst>
            <a:outerShdw blurRad="50800" dist="129421" dir="2700000" algn="tl" rotWithShape="0">
              <a:schemeClr val="bg2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76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Sunset: Wed, 31 Dec 2025 23:59:59 GMT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Simple Example</a:t>
            </a:r>
          </a:p>
        </p:txBody>
      </p:sp>
    </p:spTree>
    <p:extLst>
      <p:ext uri="{BB962C8B-B14F-4D97-AF65-F5344CB8AC3E}">
        <p14:creationId xmlns:p14="http://schemas.microsoft.com/office/powerpoint/2010/main" val="149996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6A75-E2B2-0F45-9348-FCC5353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3" y="2445807"/>
            <a:ext cx="9145586" cy="308186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Date: Mon, 27 Jul 2009 12:28:53 GMT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Server: Apache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Last-Modified: Wed, 22 Jul 2009 19:15:56 GMT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Sunset: Thu, 31 Dec 2009 23:59:59 GMT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Content-Length: 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Content-Type: text/plain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CE8EE-FF7C-AF4D-B6BF-D600E6EA4B66}"/>
              </a:ext>
            </a:extLst>
          </p:cNvPr>
          <p:cNvSpPr txBox="1">
            <a:spLocks/>
          </p:cNvSpPr>
          <p:nvPr/>
        </p:nvSpPr>
        <p:spPr>
          <a:xfrm>
            <a:off x="1698623" y="607218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2"/>
                </a:solidFill>
                <a:latin typeface="Ford Antenna Medium Cnd" panose="02000505000000020004" pitchFamily="2" charset="0"/>
              </a:rPr>
              <a:t>The Sunset HTTP Header Field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EB63B-9391-8F4A-A2B2-162C9716D18E}"/>
              </a:ext>
            </a:extLst>
          </p:cNvPr>
          <p:cNvSpPr txBox="1">
            <a:spLocks/>
          </p:cNvSpPr>
          <p:nvPr/>
        </p:nvSpPr>
        <p:spPr>
          <a:xfrm>
            <a:off x="1698623" y="1330325"/>
            <a:ext cx="8791575" cy="91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Ford Antenna Medium Cnd" panose="02000505000000020004" pitchFamily="2" charset="0"/>
              </a:rPr>
              <a:t>Example in Context</a:t>
            </a:r>
          </a:p>
        </p:txBody>
      </p:sp>
    </p:spTree>
    <p:extLst>
      <p:ext uri="{BB962C8B-B14F-4D97-AF65-F5344CB8AC3E}">
        <p14:creationId xmlns:p14="http://schemas.microsoft.com/office/powerpoint/2010/main" val="1359794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3795</TotalTime>
  <Words>188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Consolas</vt:lpstr>
      <vt:lpstr>Ford Antenna Medium</vt:lpstr>
      <vt:lpstr>Ford Antenna Medium Cnd</vt:lpstr>
      <vt:lpstr>Tw Cen MT</vt:lpstr>
      <vt:lpstr>Circuit</vt:lpstr>
      <vt:lpstr>The Sunset HTTP Header Field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Sunset HTTP Header Field</dc:title>
  <dc:creator>Erik Wilde</dc:creator>
  <cp:lastModifiedBy>Erik Wilde</cp:lastModifiedBy>
  <cp:revision>6</cp:revision>
  <dcterms:created xsi:type="dcterms:W3CDTF">2022-03-01T18:12:46Z</dcterms:created>
  <dcterms:modified xsi:type="dcterms:W3CDTF">2022-03-04T09:27:59Z</dcterms:modified>
</cp:coreProperties>
</file>