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1308-D13C-ED28-CB48-90ABCCD68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2C9-4242-DB50-262C-6D9727358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6D5A2-766E-A4E1-A6AD-3DC79D88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0A70B-9914-69FE-9905-853B343FB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76DFC-8E65-8A10-19DF-0853924A4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829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53F7-8415-4F19-EBF5-6F6B8385B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ECAA4E-4E48-E0BE-0C50-BB16B9B95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E636B-EAF3-1650-35CC-9B7AC137A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3B03-09DF-B06B-0631-40DCC49D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522E-1F5C-1EF3-A812-F67F4B32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7705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E150D-79CC-0E9E-D8F5-061D4C2BF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2B49A-FA08-BA08-1ACD-36E8FFBE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5A2D8-C84B-2104-1C86-E057C47C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1AEE2-C09D-AA1E-A5E9-592607102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846F4-BF04-752C-B09F-093485ED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715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03DF2-96DA-4DAC-F56E-12DBEAEFD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43B4B-9830-1297-973C-FFAECCC5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BE0E-E17C-96B4-8F62-1DB9223AF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1AB50-3BB5-A206-1277-94E304874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EA562-9408-635D-B1AF-E48172A68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044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8FF06-7BAD-607B-C732-E5C772347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80B2E-F060-4196-E39E-7448B1DA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6E61B-53B2-7141-5226-655ECC845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234B-33B7-C27F-E2CC-2B078D1E2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C059F-228C-F8EB-5C38-C352DE103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816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8F2DD-269D-AD8A-AEB2-3363CE177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CD019-003D-7C34-CD04-B36B2954A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655D5-A14E-59F6-B209-A61D5CB21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C8AAF-ED62-4475-E46F-C59988D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ADECA-86A6-5ED9-E20F-D6197637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66D6-20BF-95B7-F90B-FA6EE32F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9688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69F1A-83DF-D01C-C772-81D1F02D3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3FA65-A31F-8DE2-468F-C9983EE2D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88F67D-9CE3-8378-C62D-74F78E3E2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1E225-F493-E112-0B00-141A80DED3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E6D70-7979-C83C-E098-ACB8EB91C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6CE23-DBD6-D66D-3094-E45A26BA1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F45941-3495-3871-3979-67673B7F7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88F22E-0278-14F7-EA41-9E89E4B4D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5668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B251-7CF3-3ACA-53FC-919C35F75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C15E2-ED44-46EF-CE8A-A5123FF83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03F60-657C-CDF3-5D5B-6B3BA7B5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81C94-C888-4890-20B5-E704B40C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56070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85730-14C6-1C62-5957-D9C907FED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D5CC8F-063D-1A37-87A7-89542E716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24D93-DE06-2900-8D8E-1AB7D49E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0751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5E5E-4EDC-C445-2EEE-0F3521674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64FF6-0A97-AEAF-F48C-A8DF667F4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6B39A-D9B4-BD83-EE73-0A52CE254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E2CDA-65E2-2227-EB32-B8A3E97D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72058-79A6-1BA0-5A00-425B1AC6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2E45A-6160-D182-60AE-F5FE5C5F7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80759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ABC7-2F1E-F792-BED9-02E7BEFDB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326BB9-C499-D934-08B3-B5C57019C5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02B43-3878-14C9-4654-BC24CCC6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216A6-9944-7D29-E1A2-631772F64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5D3F6-BB37-D7A5-1DBD-3EA283DB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8E60F-BB97-25AF-3D8E-25117314E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710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6C84D9-4F4E-EBCD-D90D-C5C3A2C0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D6534-8B58-3242-CC6B-1E8A0728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DE2FB-3D37-6E7E-22D6-B691E2B61A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605F25-4802-DD40-BE49-1D6AAEB4029E}" type="datetimeFigureOut">
              <a:rPr lang="en-CH" smtClean="0"/>
              <a:t>10.07.2024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DC302-3471-DBA1-21D5-953359D001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E674E-FA13-0CDA-9E1C-F14796BBA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12DC1D-AB89-784A-9A5D-369A8BA73DC6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04946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91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7A458D47-012E-8E14-1827-B42E1BC9FECF}"/>
              </a:ext>
            </a:extLst>
          </p:cNvPr>
          <p:cNvSpPr/>
          <p:nvPr/>
        </p:nvSpPr>
        <p:spPr>
          <a:xfrm>
            <a:off x="5009323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9DBF3B7-4A74-D576-AC14-1831B785540A}"/>
              </a:ext>
            </a:extLst>
          </p:cNvPr>
          <p:cNvSpPr/>
          <p:nvPr/>
        </p:nvSpPr>
        <p:spPr>
          <a:xfrm>
            <a:off x="2385391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Technology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74E4ACD-7D22-D358-23C7-06945026D40C}"/>
              </a:ext>
            </a:extLst>
          </p:cNvPr>
          <p:cNvSpPr/>
          <p:nvPr/>
        </p:nvSpPr>
        <p:spPr>
          <a:xfrm>
            <a:off x="7633255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DCE07-5596-F794-66EE-C82124D1B619}"/>
              </a:ext>
            </a:extLst>
          </p:cNvPr>
          <p:cNvSpPr txBox="1"/>
          <p:nvPr/>
        </p:nvSpPr>
        <p:spPr>
          <a:xfrm>
            <a:off x="2385391" y="1587382"/>
            <a:ext cx="7882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400760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7A458D47-012E-8E14-1827-B42E1BC9FECF}"/>
              </a:ext>
            </a:extLst>
          </p:cNvPr>
          <p:cNvSpPr/>
          <p:nvPr/>
        </p:nvSpPr>
        <p:spPr>
          <a:xfrm>
            <a:off x="5009323" y="3525078"/>
            <a:ext cx="2398644" cy="1338470"/>
          </a:xfrm>
          <a:prstGeom prst="can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15000"/>
                <a:alpha val="30059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9DBF3B7-4A74-D576-AC14-1831B785540A}"/>
              </a:ext>
            </a:extLst>
          </p:cNvPr>
          <p:cNvSpPr/>
          <p:nvPr/>
        </p:nvSpPr>
        <p:spPr>
          <a:xfrm>
            <a:off x="2385391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Technology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74E4ACD-7D22-D358-23C7-06945026D40C}"/>
              </a:ext>
            </a:extLst>
          </p:cNvPr>
          <p:cNvSpPr/>
          <p:nvPr/>
        </p:nvSpPr>
        <p:spPr>
          <a:xfrm>
            <a:off x="7633255" y="3525078"/>
            <a:ext cx="2398644" cy="1338470"/>
          </a:xfrm>
          <a:prstGeom prst="can">
            <a:avLst/>
          </a:prstGeom>
          <a:solidFill>
            <a:schemeClr val="accent1">
              <a:alpha val="31000"/>
            </a:schemeClr>
          </a:solidFill>
          <a:ln>
            <a:solidFill>
              <a:schemeClr val="accent1">
                <a:shade val="15000"/>
                <a:alpha val="30059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DCE07-5596-F794-66EE-C82124D1B619}"/>
              </a:ext>
            </a:extLst>
          </p:cNvPr>
          <p:cNvSpPr txBox="1"/>
          <p:nvPr/>
        </p:nvSpPr>
        <p:spPr>
          <a:xfrm>
            <a:off x="2385391" y="1587382"/>
            <a:ext cx="7882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3024051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7A458D47-012E-8E14-1827-B42E1BC9FECF}"/>
              </a:ext>
            </a:extLst>
          </p:cNvPr>
          <p:cNvSpPr/>
          <p:nvPr/>
        </p:nvSpPr>
        <p:spPr>
          <a:xfrm>
            <a:off x="5009323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9DBF3B7-4A74-D576-AC14-1831B785540A}"/>
              </a:ext>
            </a:extLst>
          </p:cNvPr>
          <p:cNvSpPr/>
          <p:nvPr/>
        </p:nvSpPr>
        <p:spPr>
          <a:xfrm>
            <a:off x="2385391" y="3525078"/>
            <a:ext cx="2398644" cy="1338470"/>
          </a:xfrm>
          <a:prstGeom prst="can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15000"/>
                <a:alpha val="2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Technology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74E4ACD-7D22-D358-23C7-06945026D40C}"/>
              </a:ext>
            </a:extLst>
          </p:cNvPr>
          <p:cNvSpPr/>
          <p:nvPr/>
        </p:nvSpPr>
        <p:spPr>
          <a:xfrm>
            <a:off x="7633255" y="3525078"/>
            <a:ext cx="2398644" cy="1338470"/>
          </a:xfrm>
          <a:prstGeom prst="can">
            <a:avLst/>
          </a:prstGeom>
          <a:solidFill>
            <a:schemeClr val="accent1">
              <a:alpha val="30000"/>
            </a:schemeClr>
          </a:solidFill>
          <a:ln>
            <a:solidFill>
              <a:schemeClr val="accent1">
                <a:shade val="15000"/>
                <a:alpha val="2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DCE07-5596-F794-66EE-C82124D1B619}"/>
              </a:ext>
            </a:extLst>
          </p:cNvPr>
          <p:cNvSpPr txBox="1"/>
          <p:nvPr/>
        </p:nvSpPr>
        <p:spPr>
          <a:xfrm>
            <a:off x="2385391" y="1587382"/>
            <a:ext cx="7882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1275597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>
            <a:extLst>
              <a:ext uri="{FF2B5EF4-FFF2-40B4-BE49-F238E27FC236}">
                <a16:creationId xmlns:a16="http://schemas.microsoft.com/office/drawing/2014/main" id="{7A458D47-012E-8E14-1827-B42E1BC9FECF}"/>
              </a:ext>
            </a:extLst>
          </p:cNvPr>
          <p:cNvSpPr/>
          <p:nvPr/>
        </p:nvSpPr>
        <p:spPr>
          <a:xfrm>
            <a:off x="5009323" y="3525078"/>
            <a:ext cx="2398644" cy="1338470"/>
          </a:xfrm>
          <a:prstGeom prst="can">
            <a:avLst/>
          </a:prstGeom>
          <a:solidFill>
            <a:schemeClr val="accent1">
              <a:alpha val="30139"/>
            </a:schemeClr>
          </a:solidFill>
          <a:ln>
            <a:solidFill>
              <a:schemeClr val="accent1">
                <a:shade val="15000"/>
                <a:alpha val="2977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Business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99DBF3B7-4A74-D576-AC14-1831B785540A}"/>
              </a:ext>
            </a:extLst>
          </p:cNvPr>
          <p:cNvSpPr/>
          <p:nvPr/>
        </p:nvSpPr>
        <p:spPr>
          <a:xfrm>
            <a:off x="2385391" y="3525078"/>
            <a:ext cx="2398644" cy="1338470"/>
          </a:xfrm>
          <a:prstGeom prst="can">
            <a:avLst/>
          </a:prstGeom>
          <a:solidFill>
            <a:schemeClr val="accent1">
              <a:alpha val="30139"/>
            </a:schemeClr>
          </a:solidFill>
          <a:ln>
            <a:solidFill>
              <a:schemeClr val="accent1">
                <a:shade val="15000"/>
                <a:alpha val="29772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Technology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74E4ACD-7D22-D358-23C7-06945026D40C}"/>
              </a:ext>
            </a:extLst>
          </p:cNvPr>
          <p:cNvSpPr/>
          <p:nvPr/>
        </p:nvSpPr>
        <p:spPr>
          <a:xfrm>
            <a:off x="7633255" y="3525078"/>
            <a:ext cx="2398644" cy="133847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Roboto" panose="02000000000000000000" pitchFamily="2" charset="0"/>
                <a:ea typeface="Roboto" panose="02000000000000000000" pitchFamily="2" charset="0"/>
              </a:rPr>
              <a:t>Organization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DCE07-5596-F794-66EE-C82124D1B619}"/>
              </a:ext>
            </a:extLst>
          </p:cNvPr>
          <p:cNvSpPr txBox="1"/>
          <p:nvPr/>
        </p:nvSpPr>
        <p:spPr>
          <a:xfrm>
            <a:off x="2385391" y="1587382"/>
            <a:ext cx="7882286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3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API Value</a:t>
            </a:r>
          </a:p>
        </p:txBody>
      </p:sp>
    </p:spTree>
    <p:extLst>
      <p:ext uri="{BB962C8B-B14F-4D97-AF65-F5344CB8AC3E}">
        <p14:creationId xmlns:p14="http://schemas.microsoft.com/office/powerpoint/2010/main" val="2800179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1426</TotalTime>
  <Words>20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2024-07-07T15:45:35Z</dcterms:created>
  <dcterms:modified xsi:type="dcterms:W3CDTF">2024-07-10T09:20:44Z</dcterms:modified>
</cp:coreProperties>
</file>