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4610"/>
  </p:normalViewPr>
  <p:slideViewPr>
    <p:cSldViewPr snapToGrid="0" snapToObjects="1">
      <p:cViewPr varScale="1">
        <p:scale>
          <a:sx n="129" d="100"/>
          <a:sy n="129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34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6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https://external-media.api.pitch.com/provider/icons8/bubbles/workstation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601775" y="1170573"/>
            <a:ext cx="2058259" cy="2058259"/>
          </a:xfrm>
          <a:prstGeom prst="rect">
            <a:avLst/>
          </a:prstGeom>
          <a:effectLst>
            <a:outerShdw blurRad="152400" dist="50800" dir="3780000" algn="bl" rotWithShape="0">
              <a:srgbClr val="000000">
                <a:alpha val="45000"/>
              </a:srgbClr>
            </a:outerShdw>
          </a:effectLst>
        </p:spPr>
      </p:pic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70151688-5B6F-8EED-CB4F-A4CAA3FA644C}"/>
              </a:ext>
            </a:extLst>
          </p:cNvPr>
          <p:cNvSpPr/>
          <p:nvPr/>
        </p:nvSpPr>
        <p:spPr>
          <a:xfrm>
            <a:off x="4137285" y="1848580"/>
            <a:ext cx="1356610" cy="723170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38B6DB5-DBAA-E415-0C87-BE85FDFAF411}"/>
              </a:ext>
            </a:extLst>
          </p:cNvPr>
          <p:cNvSpPr/>
          <p:nvPr/>
        </p:nvSpPr>
        <p:spPr>
          <a:xfrm>
            <a:off x="4047344" y="1708773"/>
            <a:ext cx="1536492" cy="9818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564FD1-225D-7CC2-3C5E-B0F8E74BC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32" y="1170572"/>
            <a:ext cx="3039891" cy="2058259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C458C88-0FBA-191F-BA2D-BDB7ECB05816}"/>
              </a:ext>
            </a:extLst>
          </p:cNvPr>
          <p:cNvSpPr/>
          <p:nvPr/>
        </p:nvSpPr>
        <p:spPr>
          <a:xfrm>
            <a:off x="874643" y="1456541"/>
            <a:ext cx="2872951" cy="1691393"/>
          </a:xfrm>
          <a:prstGeom prst="roundRect">
            <a:avLst>
              <a:gd name="adj" fmla="val 609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6754082-7162-4A78-954B-E81FA8425154}"/>
              </a:ext>
            </a:extLst>
          </p:cNvPr>
          <p:cNvSpPr/>
          <p:nvPr/>
        </p:nvSpPr>
        <p:spPr>
          <a:xfrm>
            <a:off x="1047836" y="1287413"/>
            <a:ext cx="706013" cy="16912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0D8D3-CEFB-D45F-2C60-94A62E382649}"/>
              </a:ext>
            </a:extLst>
          </p:cNvPr>
          <p:cNvSpPr txBox="1"/>
          <p:nvPr/>
        </p:nvSpPr>
        <p:spPr>
          <a:xfrm>
            <a:off x="1867727" y="324923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Ford Antenna Medium" panose="02000505000000020004" pitchFamily="2" charset="0"/>
              </a:rPr>
              <a:t>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482E0-C9CD-F0E4-5171-A8D8D061D3EC}"/>
              </a:ext>
            </a:extLst>
          </p:cNvPr>
          <p:cNvSpPr txBox="1"/>
          <p:nvPr/>
        </p:nvSpPr>
        <p:spPr>
          <a:xfrm>
            <a:off x="4385824" y="126953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Ford Antenna Medium" panose="02000505000000020004" pitchFamily="2" charset="0"/>
              </a:rPr>
              <a:t>HTTP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1EF295-B234-B733-68AC-76A2B886872D}"/>
              </a:ext>
            </a:extLst>
          </p:cNvPr>
          <p:cNvSpPr txBox="1"/>
          <p:nvPr/>
        </p:nvSpPr>
        <p:spPr>
          <a:xfrm>
            <a:off x="1096111" y="85966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Ford Antenna Medium" panose="02000505000000020004" pitchFamily="2" charset="0"/>
              </a:rPr>
              <a:t>URI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273051-2D04-1FBD-CF52-5C8126ABE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96" y="1236773"/>
            <a:ext cx="3074939" cy="2058259"/>
          </a:xfrm>
          <a:prstGeom prst="rect">
            <a:avLst/>
          </a:prstGeom>
        </p:spPr>
      </p:pic>
      <p:pic>
        <p:nvPicPr>
          <p:cNvPr id="4" name="Image 1" descr="https://external-media.api.pitch.com/provider/icons8/bubbles/workstation.sv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01775" y="1170573"/>
            <a:ext cx="2058259" cy="2058259"/>
          </a:xfrm>
          <a:prstGeom prst="rect">
            <a:avLst/>
          </a:prstGeom>
          <a:effectLst>
            <a:outerShdw blurRad="152400" dist="50800" dir="3780000" algn="bl" rotWithShape="0">
              <a:srgbClr val="000000">
                <a:alpha val="45000"/>
              </a:srgbClr>
            </a:outerShdw>
          </a:effectLst>
        </p:spPr>
      </p:pic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70151688-5B6F-8EED-CB4F-A4CAA3FA644C}"/>
              </a:ext>
            </a:extLst>
          </p:cNvPr>
          <p:cNvSpPr/>
          <p:nvPr/>
        </p:nvSpPr>
        <p:spPr>
          <a:xfrm>
            <a:off x="4137285" y="1848580"/>
            <a:ext cx="1356610" cy="723170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38B6DB5-DBAA-E415-0C87-BE85FDFAF411}"/>
              </a:ext>
            </a:extLst>
          </p:cNvPr>
          <p:cNvSpPr/>
          <p:nvPr/>
        </p:nvSpPr>
        <p:spPr>
          <a:xfrm>
            <a:off x="4047344" y="1708773"/>
            <a:ext cx="1536492" cy="9818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C458C88-0FBA-191F-BA2D-BDB7ECB05816}"/>
              </a:ext>
            </a:extLst>
          </p:cNvPr>
          <p:cNvSpPr/>
          <p:nvPr/>
        </p:nvSpPr>
        <p:spPr>
          <a:xfrm>
            <a:off x="874643" y="1287413"/>
            <a:ext cx="2872951" cy="1860521"/>
          </a:xfrm>
          <a:prstGeom prst="roundRect">
            <a:avLst>
              <a:gd name="adj" fmla="val 609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6754082-7162-4A78-954B-E81FA8425154}"/>
              </a:ext>
            </a:extLst>
          </p:cNvPr>
          <p:cNvSpPr/>
          <p:nvPr/>
        </p:nvSpPr>
        <p:spPr>
          <a:xfrm>
            <a:off x="1016598" y="1885921"/>
            <a:ext cx="1507942" cy="1705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0D8D3-CEFB-D45F-2C60-94A62E382649}"/>
              </a:ext>
            </a:extLst>
          </p:cNvPr>
          <p:cNvSpPr txBox="1"/>
          <p:nvPr/>
        </p:nvSpPr>
        <p:spPr>
          <a:xfrm>
            <a:off x="1867727" y="324923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Ford Antenna Medium" panose="02000505000000020004" pitchFamily="2" charset="0"/>
              </a:rPr>
              <a:t>JSON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482E0-C9CD-F0E4-5171-A8D8D061D3EC}"/>
              </a:ext>
            </a:extLst>
          </p:cNvPr>
          <p:cNvSpPr txBox="1"/>
          <p:nvPr/>
        </p:nvSpPr>
        <p:spPr>
          <a:xfrm>
            <a:off x="4385824" y="126953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Ford Antenna Medium" panose="02000505000000020004" pitchFamily="2" charset="0"/>
              </a:rPr>
              <a:t>HTTP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1EF295-B234-B733-68AC-76A2B886872D}"/>
              </a:ext>
            </a:extLst>
          </p:cNvPr>
          <p:cNvSpPr txBox="1"/>
          <p:nvPr/>
        </p:nvSpPr>
        <p:spPr>
          <a:xfrm>
            <a:off x="1562996" y="149126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Ford Antenna Medium" panose="02000505000000020004" pitchFamily="2" charset="0"/>
              </a:rPr>
              <a:t>URI</a:t>
            </a:r>
          </a:p>
        </p:txBody>
      </p:sp>
    </p:spTree>
    <p:extLst>
      <p:ext uri="{BB962C8B-B14F-4D97-AF65-F5344CB8AC3E}">
        <p14:creationId xmlns:p14="http://schemas.microsoft.com/office/powerpoint/2010/main" val="154135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Macintosh PowerPoint</Application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Ford Antenna Medium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Browser and Server</dc:title>
  <dc:subject>PptxGenJS Presentation</dc:subject>
  <dc:creator>Pitch Software GmbH</dc:creator>
  <cp:lastModifiedBy>Wilde, Erik</cp:lastModifiedBy>
  <cp:revision>5</cp:revision>
  <dcterms:created xsi:type="dcterms:W3CDTF">2024-07-18T15:27:29Z</dcterms:created>
  <dcterms:modified xsi:type="dcterms:W3CDTF">2024-07-22T09:43:56Z</dcterms:modified>
</cp:coreProperties>
</file>