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635A-DA13-B6C6-2F28-67EE0CFC0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D9A8B-12F4-5B4A-6261-5BEDF5A9A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AD9C-35D3-83DD-9162-72E51005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F0BBA-78FD-E0B8-1DF6-020FDA5B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BB6D-57F0-5EBC-B277-1727194D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979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545B-63E7-828A-C8CC-80C72D83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57F9D-52D4-5E83-B220-2BF941A1C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4294-A8E6-FE16-CFAC-2760E7EA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4459-C993-373D-2F35-E951A99E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3D47-36F4-31DE-CC3A-C3AD642A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310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D43EE-B3CD-FC81-1FB6-ABBD0819F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48B98-BF2A-3F38-599E-B9A3B4A8C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DB465-24F9-27AC-DA9E-2B0C1072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2C020-8E20-7F70-6D3A-C154FE22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97B8-8F0C-1811-39FF-C00D1389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828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CEDF-B31D-59DF-7A65-F643270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47E4-7C7D-ABF7-68BB-B395FB5B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37AD6-E79C-E425-3A0E-61FAB75A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803FC-D95F-7C0B-6031-42343548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7C50D-56B7-A6EE-F627-ED241ADF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06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2AEC-69E7-1F98-75A5-A22D7B36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F1E37-2CE1-2445-BD0D-3BAF3331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CF78-B492-DA4A-0D77-699466F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A721-7310-6F79-2A14-5F03ACD9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238D9-3630-4EBE-8DF8-DA804E4E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856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A798-DE21-A0C0-48C4-4E019205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29A4-1025-558B-BC63-8388CF9D1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626D5-3B9E-976D-539F-D49DAAFDF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1336A-D6EA-A3A3-D47B-77DDA424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6A208-168A-E3CA-0112-8F4D950F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5A089-2BC8-28C1-C1E6-4C347A6F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180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99E4-5266-E13F-74A9-3B20935D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BE2E1-3492-8167-8D98-157264A0F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3E09A-6BFE-EAAC-36FF-4D13BA93A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ADDD2-BFC4-A356-D7BA-B85D8B392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B9BC3-24CB-FBD0-EDA4-0C05DAEAA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B5855-F617-B3AF-8C66-1E475AA6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CC676-CCA3-A9C2-6AC4-98F76569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125AF-EB23-EACA-1DC2-2800FED7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184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E56A-DC4C-181B-F664-310C2887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A0A73-F755-7A42-A68A-C854F1BB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5BC35-D1A0-0371-F56C-8275B29B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E8FF6-4325-2B00-1C97-B5EB9DDB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348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54607-1223-0F7F-A1CD-29C3EA11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17644-6022-CF0A-A4B7-80D97981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EBFD0-5115-7078-D7D7-42717928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556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7F28-E015-BEBF-706A-0874AFE0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273F-0400-4DA3-BA30-9675013F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59865-AFDC-24B9-8C8B-1DA42B6A1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F66CC-E4BC-D02F-DEAB-FB13599F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3C99-4A6D-3AF4-4ACB-D746A9D3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9C524-618E-53BC-B031-FA8967CF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00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1F69-A662-97AA-0BB6-E6F77DD3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913F8-1E22-258B-4341-2A789DC3F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B76DB-1E52-70F5-AE44-84975B227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EC313-D2FC-E3D2-D349-D651B595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EBB41-6695-627D-94A8-959E176B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E5E45-565B-2C33-C81F-8AB27D79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256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55D23-82D2-E5F3-B34D-F9F82EF2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7A77-3A80-EEEE-67E4-EFF449782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89FD-99EF-F797-401F-48554C8F9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12DD11-93D6-3445-9C45-5F61CE7F2E4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8827F-7573-29D5-29EB-16006A692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7548-D2D9-3FBC-961E-3063CBF61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474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B8AF3D-1ACD-9605-6E56-5D2ACBD07C5D}"/>
              </a:ext>
            </a:extLst>
          </p:cNvPr>
          <p:cNvSpPr/>
          <p:nvPr/>
        </p:nvSpPr>
        <p:spPr>
          <a:xfrm>
            <a:off x="3063536" y="1166192"/>
            <a:ext cx="2265207" cy="568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Service 1.0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FEEF7-C417-D5D8-4FEE-E5B8BE797EEF}"/>
              </a:ext>
            </a:extLst>
          </p:cNvPr>
          <p:cNvSpPr/>
          <p:nvPr/>
        </p:nvSpPr>
        <p:spPr>
          <a:xfrm>
            <a:off x="6463633" y="1166192"/>
            <a:ext cx="2265207" cy="568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Client 1.0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708FE9-EE74-B78B-8F59-E18F57FF6CD3}"/>
              </a:ext>
            </a:extLst>
          </p:cNvPr>
          <p:cNvSpPr/>
          <p:nvPr/>
        </p:nvSpPr>
        <p:spPr>
          <a:xfrm>
            <a:off x="3063536" y="2159419"/>
            <a:ext cx="2265207" cy="568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Service 1.1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E16B4-BEA5-6998-3BC0-17F62D6A4392}"/>
              </a:ext>
            </a:extLst>
          </p:cNvPr>
          <p:cNvSpPr/>
          <p:nvPr/>
        </p:nvSpPr>
        <p:spPr>
          <a:xfrm>
            <a:off x="3063535" y="3152646"/>
            <a:ext cx="2265207" cy="568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Service 2.0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14842-B8A6-C659-6958-83A0B76F5430}"/>
              </a:ext>
            </a:extLst>
          </p:cNvPr>
          <p:cNvSpPr/>
          <p:nvPr/>
        </p:nvSpPr>
        <p:spPr>
          <a:xfrm>
            <a:off x="6463632" y="2159419"/>
            <a:ext cx="2265207" cy="568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Client 1.1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0A0716-FDFA-D825-E73E-AF1EF55B83F4}"/>
              </a:ext>
            </a:extLst>
          </p:cNvPr>
          <p:cNvSpPr/>
          <p:nvPr/>
        </p:nvSpPr>
        <p:spPr>
          <a:xfrm>
            <a:off x="6463631" y="3144992"/>
            <a:ext cx="2265207" cy="568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Client 2.0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E44477-F9B6-8EE4-4165-D7898CB74988}"/>
              </a:ext>
            </a:extLst>
          </p:cNvPr>
          <p:cNvCxnSpPr/>
          <p:nvPr/>
        </p:nvCxnSpPr>
        <p:spPr>
          <a:xfrm>
            <a:off x="5328742" y="1450200"/>
            <a:ext cx="1134889" cy="0"/>
          </a:xfrm>
          <a:prstGeom prst="straightConnector1">
            <a:avLst/>
          </a:prstGeom>
          <a:ln w="47625"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EE802-AE6C-5956-0229-89CF9139D12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5328743" y="1450200"/>
            <a:ext cx="1134890" cy="993227"/>
          </a:xfrm>
          <a:prstGeom prst="straightConnector1">
            <a:avLst/>
          </a:prstGeom>
          <a:ln w="47625"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05FAF5-DA66-491E-4DF6-625EFFD6A89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328742" y="1450200"/>
            <a:ext cx="1134891" cy="1986454"/>
          </a:xfrm>
          <a:prstGeom prst="straightConnector1">
            <a:avLst/>
          </a:prstGeom>
          <a:ln w="47625"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459EC7-2A86-A4DA-0624-5577C1B6BA1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328743" y="1450200"/>
            <a:ext cx="1134889" cy="993227"/>
          </a:xfrm>
          <a:prstGeom prst="straightConnector1">
            <a:avLst/>
          </a:prstGeom>
          <a:ln w="47625"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Ford Antenna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2</cp:revision>
  <dcterms:created xsi:type="dcterms:W3CDTF">2024-11-12T13:58:19Z</dcterms:created>
  <dcterms:modified xsi:type="dcterms:W3CDTF">2024-11-12T17:03:26Z</dcterms:modified>
</cp:coreProperties>
</file>