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7292088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5706062" y="5531593"/>
            <a:ext cx="2970028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9180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553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161043" y="1550033"/>
            <a:ext cx="215596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82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48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12</cp:revision>
  <dcterms:created xsi:type="dcterms:W3CDTF">2021-09-14T07:54:01Z</dcterms:created>
  <dcterms:modified xsi:type="dcterms:W3CDTF">2021-10-07T10:56:31Z</dcterms:modified>
</cp:coreProperties>
</file>