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371D-D12B-E9D7-5F89-6A10B6AD8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6DD8F-7227-8127-7777-BAADEFA0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7C36-D282-435F-FDB1-BEB762C7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6527-F30C-BFF7-AE9A-D93AEDC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4ECD-A244-48FC-2699-DA780AD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89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BB25-47D7-9F3F-5135-82A2B0CD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DC224-EDC2-882F-BFC6-03F0B7EB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8274-20B3-E569-EA7B-7EA3FC98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BB56-2EE2-385C-57C1-22FAE509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EA9D-CE96-74A1-2353-BD4AAA5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47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74397-4E8A-CBF9-34AA-FAFB8D15C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05F5-F58A-2CCE-930F-50154667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B3D6-812B-3F49-D927-BA9AB507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15DE-8539-0AD0-3F1F-F9835C03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9F55-AB3F-15CC-7F68-47D3DD02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610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3620-766E-06C5-D635-4F437BAB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1042-0D4E-3A50-EE3F-72374B00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6C01-EA4F-4729-6BD3-7D8732B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F59F-580F-EBCC-D97F-B3A94FC5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1C50-8F82-BA98-FB42-EEB1F8B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25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34E4-5C90-63F9-ACDA-F9F5C099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C807-52D0-3120-4A21-E4E12969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B31A-1AF9-E5EE-CCB8-14475769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49D8-A513-7EA5-76A2-B4AB2625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FB3C-64F2-13A4-3E47-99829896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87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B160-535C-E66B-3765-9F635583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B4DE-327A-B615-1537-0EE50F72E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60ED-154D-D48E-411E-5A15DE9E5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7D25F-34B8-183A-6B09-02172B37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AE54-BC48-12D6-2D60-92947E4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A4119-3A80-CA60-9360-C1E553E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5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57D3-5FAE-19ED-C42E-6F630E07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2719-E045-C9D9-40FC-D4A2448AB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EAD95-434C-9CEE-7522-A1A291CF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E571A-4295-126F-6DE4-331FA9AAA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5037D-A60F-91D0-40A6-7211450A9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6CAFA-2003-90EE-EE82-0E46C3A6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8A5D1-ADCF-4DED-92EE-5AF5B7A7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0C01F-8657-ACCD-0345-0020F68D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9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387D-7EAD-2278-EC3F-16DF52F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E2932-132D-6A51-1AE6-434B7301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065FD-240C-55A9-A22F-E46659DB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16A46-BED8-9749-6059-187CC65A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2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4D939-1680-49E5-4AE9-161D2B72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C05B8-A0A6-372F-DFE0-BBE33E9D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65B6-09B5-0B49-5BED-1FAD8E58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39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4F80-CCBD-DBE5-2679-A79007F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B846-1F4D-E5BC-9346-DE86F89D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0B7F-7023-4531-B5BE-9E243B36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37B8-1E2C-A04E-3132-F1893F6A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66EDA-10CA-395A-9DB5-6DD376A8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05D44-35CD-CF91-A566-2F6CCAA9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62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6919-1DAE-3BBE-0B75-9385AA6B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E321B-3649-8620-B376-D736C5FA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45CC-A0DE-58F0-E371-9C664DEF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C8F3-E6FD-2396-43F6-7C52F0A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42A06-3DEB-FB27-05BF-C506899B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31579-CE11-D8E1-0BF5-CCB2E73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12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E6013-A2F8-8022-68D7-2120425F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2C8E-0F7E-A481-8CCE-16DF9268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75AF-40A0-0A60-A8E6-38B75E29C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0E5C-5503-B6F0-F892-269443E28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4007-A1A7-01B1-CD1B-B5358734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92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 rot="16200000">
            <a:off x="6547001" y="2325871"/>
            <a:ext cx="2371060" cy="1270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Infrastructure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D84A7-E067-1C66-167B-43FC5506D8E6}"/>
              </a:ext>
            </a:extLst>
          </p:cNvPr>
          <p:cNvSpPr/>
          <p:nvPr/>
        </p:nvSpPr>
        <p:spPr>
          <a:xfrm rot="16200000">
            <a:off x="5080592" y="2325871"/>
            <a:ext cx="2371060" cy="1270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Operations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F9426-C320-4D28-8BF3-6865BFA09434}"/>
              </a:ext>
            </a:extLst>
          </p:cNvPr>
          <p:cNvSpPr/>
          <p:nvPr/>
        </p:nvSpPr>
        <p:spPr>
          <a:xfrm rot="16200000">
            <a:off x="3614184" y="2325871"/>
            <a:ext cx="2371060" cy="1270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76743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B4B24E-6B57-D63E-E0EA-817E9376432A}"/>
              </a:ext>
            </a:extLst>
          </p:cNvPr>
          <p:cNvSpPr/>
          <p:nvPr/>
        </p:nvSpPr>
        <p:spPr>
          <a:xfrm>
            <a:off x="4164418" y="1775636"/>
            <a:ext cx="2737000" cy="2371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 rot="16200000">
            <a:off x="6547001" y="2325871"/>
            <a:ext cx="2371060" cy="1270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6115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B4B24E-6B57-D63E-E0EA-817E9376432A}"/>
              </a:ext>
            </a:extLst>
          </p:cNvPr>
          <p:cNvSpPr/>
          <p:nvPr/>
        </p:nvSpPr>
        <p:spPr>
          <a:xfrm>
            <a:off x="4164418" y="1775637"/>
            <a:ext cx="2737000" cy="361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 rot="16200000">
            <a:off x="6547001" y="2325871"/>
            <a:ext cx="2371060" cy="1270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Infrastructure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CD6BA6-2046-0EB9-A83A-62068C27125E}"/>
              </a:ext>
            </a:extLst>
          </p:cNvPr>
          <p:cNvSpPr/>
          <p:nvPr/>
        </p:nvSpPr>
        <p:spPr>
          <a:xfrm>
            <a:off x="4164418" y="2278025"/>
            <a:ext cx="2737000" cy="361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>
            <a:off x="4164418" y="2780413"/>
            <a:ext cx="2737000" cy="361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F1FF1F-5ABC-F525-BF47-D27FF417139D}"/>
              </a:ext>
            </a:extLst>
          </p:cNvPr>
          <p:cNvSpPr/>
          <p:nvPr/>
        </p:nvSpPr>
        <p:spPr>
          <a:xfrm>
            <a:off x="4164418" y="3282801"/>
            <a:ext cx="2737000" cy="361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59B00-2C24-5DA4-EBB5-B651B7DFF418}"/>
              </a:ext>
            </a:extLst>
          </p:cNvPr>
          <p:cNvSpPr/>
          <p:nvPr/>
        </p:nvSpPr>
        <p:spPr>
          <a:xfrm>
            <a:off x="4164418" y="3785189"/>
            <a:ext cx="2737000" cy="361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62903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B4B24E-6B57-D63E-E0EA-817E9376432A}"/>
              </a:ext>
            </a:extLst>
          </p:cNvPr>
          <p:cNvSpPr/>
          <p:nvPr/>
        </p:nvSpPr>
        <p:spPr>
          <a:xfrm>
            <a:off x="4164418" y="1775637"/>
            <a:ext cx="2737000" cy="361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 rot="16200000">
            <a:off x="6547001" y="2325871"/>
            <a:ext cx="2371060" cy="1270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Infrastructure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CD6BA6-2046-0EB9-A83A-62068C27125E}"/>
              </a:ext>
            </a:extLst>
          </p:cNvPr>
          <p:cNvSpPr/>
          <p:nvPr/>
        </p:nvSpPr>
        <p:spPr>
          <a:xfrm>
            <a:off x="4164418" y="2278025"/>
            <a:ext cx="2737000" cy="361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>
            <a:off x="4164418" y="2780413"/>
            <a:ext cx="2737000" cy="361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59B00-2C24-5DA4-EBB5-B651B7DFF418}"/>
              </a:ext>
            </a:extLst>
          </p:cNvPr>
          <p:cNvSpPr/>
          <p:nvPr/>
        </p:nvSpPr>
        <p:spPr>
          <a:xfrm>
            <a:off x="4164418" y="3282801"/>
            <a:ext cx="2737000" cy="863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IDP</a:t>
            </a:r>
          </a:p>
        </p:txBody>
      </p:sp>
    </p:spTree>
    <p:extLst>
      <p:ext uri="{BB962C8B-B14F-4D97-AF65-F5344CB8AC3E}">
        <p14:creationId xmlns:p14="http://schemas.microsoft.com/office/powerpoint/2010/main" val="239562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Ford Antenna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2</cp:revision>
  <dcterms:created xsi:type="dcterms:W3CDTF">2024-10-10T12:32:56Z</dcterms:created>
  <dcterms:modified xsi:type="dcterms:W3CDTF">2024-10-10T12:39:54Z</dcterms:modified>
</cp:coreProperties>
</file>