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96" d="100"/>
          <a:sy n="96" d="100"/>
        </p:scale>
        <p:origin x="200" y="6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C4F80-B814-DDD4-0065-E06F0FBEB1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EBE31-3590-4727-1487-724E6D4FA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124AC-88B3-DD96-795F-5ABE39952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B0260-9923-AA80-9AD3-82609A86B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E58E1-546D-876A-E059-C1B6DE397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613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E1E5-604D-D2C1-B44A-4125F216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F8BD0-E86C-1419-BB5A-D90500029F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82437-8256-6BA2-520F-B76B1736F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A0D66-05A2-D97A-937E-8B8E60F9E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66C2A-41EA-C338-BDF8-E49147E4B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1220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1CFD29-E968-4C09-A4B4-D406202EC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1F1AE-E0D7-7143-45BD-CC4957AE7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B9FD5-71F6-3291-E6E6-B2911C230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646C0-F866-F1DB-EDEE-FD46CCD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458A6-87E8-5CC3-D2EF-B1A0F88EA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9396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CD12-4EBF-CD96-8D03-09289DF0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E4D75-6D96-6D42-B4EE-4CE08068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E29B0-86F7-4AF6-0537-F4AE0462F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03BD0-5272-3AA1-481F-CF5CCDD4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D23D4-19B2-9883-2C76-CD3338C8E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496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22BA4-742F-C037-22E7-6D81EAB0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FB185-9187-C0D6-824E-6C423FCFD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B4FB-35A5-D7F5-1A1F-0F08CAA6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4EB2D-8B6A-D885-DC48-BF7520E8E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458F4A-784E-D178-D1CB-37D663E9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875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CF9A-E5F1-99A3-4A68-1316302D5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5B587-BF14-853E-251E-6D2C9F36E2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2CA14C-FCB9-2749-997C-F36E0DC79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D8E261-9313-EACE-8766-3CEC008E2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B8F994-E862-4CF4-3D92-A74CDD58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95A901-EB25-0881-120E-64B057129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1997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D649A-B126-05B8-6851-D97FE0CEF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8061-D69E-3B66-5AA4-932DE8A65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903AF-B8DA-47B4-59AB-3FEE56135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242422-98DE-A3D1-16CC-425CA2EBD3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AFC80-FF24-52CF-28CF-FE6D37F025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C9F5C1-2363-9CDB-9415-2790D4CA1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C13AF-0681-03FA-F238-27547518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EB045-4523-4096-032B-372E798D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299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9065-0C79-AACB-44D1-362B1B26D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47493-9FB8-CE94-FED5-FE8A96B5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3799B-BA68-7714-8145-50BAF57EA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324C79-D7E1-75F3-9A3D-A4E68845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21477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EDE004-40DA-DA2A-335B-2CE62F6D5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E3DDBC-E283-5BEF-5910-6B11F79D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9E8AC-04AA-3CBD-464A-F0DCB4C87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3916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6B727-D313-003F-0508-04FDB1724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83543-73C0-8575-B554-E1D278F4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A81DB-8C09-57A6-305B-00CC9DA76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A78C9-25E1-FDCE-8CE3-C736AF51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4096E-C309-26E0-5223-2C787D05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3F069-94C4-F0DD-1104-71AB06B9D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04897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7B535-635B-8FE5-2FE8-0C7FDDF09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44D7FB-EAF2-1743-3BF9-83C841EE2B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BBB77-E0D7-8199-EB1C-C9ADFE3D8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377A3-89C7-11E5-8DAD-C4C7BFF60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8EA5E-A339-E7C9-470E-B72D5E19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BC8962-73E9-6832-B879-87E0822D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5002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BBCFEF-9D60-9C8E-2D69-BDD389ED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0F6F9-667D-C1C9-C0C3-F3D3093F1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DC039-B1B6-1635-026C-AD8061151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464983-E765-9B4A-9D4A-9DB3BFD1EE45}" type="datetimeFigureOut">
              <a:rPr lang="en-CH" smtClean="0"/>
              <a:t>28.11.2024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8BA5F-B750-BDE7-776A-5C8003262C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F01EB-94A0-DB7A-580D-6CE8B05FD8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8C095-F663-4A44-97C8-582A3AB98BF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4447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B4645286-9AA3-FC87-0EEA-3A2146D4C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33" y="1156252"/>
            <a:ext cx="960434" cy="1268895"/>
          </a:xfrm>
          <a:prstGeom prst="rect">
            <a:avLst/>
          </a:prstGeom>
        </p:spPr>
      </p:pic>
      <p:pic>
        <p:nvPicPr>
          <p:cNvPr id="8" name="Picture 7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26172C68-429A-B5CB-85D6-46C75CA5F0C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645883" y="2925417"/>
            <a:ext cx="960434" cy="126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1CCB0-34BA-C36A-DAC4-4317C339E6D7}"/>
              </a:ext>
            </a:extLst>
          </p:cNvPr>
          <p:cNvSpPr txBox="1"/>
          <p:nvPr/>
        </p:nvSpPr>
        <p:spPr>
          <a:xfrm>
            <a:off x="2820436" y="1405977"/>
            <a:ext cx="970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3B03A9-50B4-475C-276B-42897BFC8A91}"/>
              </a:ext>
            </a:extLst>
          </p:cNvPr>
          <p:cNvSpPr txBox="1"/>
          <p:nvPr/>
        </p:nvSpPr>
        <p:spPr>
          <a:xfrm>
            <a:off x="2922287" y="3164510"/>
            <a:ext cx="764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>
                    <a:alpha val="5000"/>
                  </a:schemeClr>
                </a:solidFill>
                <a:latin typeface="Ford Antenna Medium" panose="02000505000000020004" pitchFamily="2" charset="0"/>
              </a:rPr>
              <a:t>1.1</a:t>
            </a:r>
          </a:p>
        </p:txBody>
      </p:sp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A9DA7CCB-479F-D05A-1FD5-3C75FBC4B3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42241" y="1050233"/>
            <a:ext cx="1490871" cy="1490871"/>
          </a:xfrm>
          <a:prstGeom prst="rect">
            <a:avLst/>
          </a:prstGeom>
        </p:spPr>
      </p:pic>
      <p:pic>
        <p:nvPicPr>
          <p:cNvPr id="13" name="Graphic 12" descr="Person eating with solid fill">
            <a:extLst>
              <a:ext uri="{FF2B5EF4-FFF2-40B4-BE49-F238E27FC236}">
                <a16:creationId xmlns:a16="http://schemas.microsoft.com/office/drawing/2014/main" id="{6DACF7CC-1E8E-3084-BA3D-D1961EE00D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42241" y="2683564"/>
            <a:ext cx="1490871" cy="1490871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7174E41-76E2-7377-5C8A-5920785F7831}"/>
              </a:ext>
            </a:extLst>
          </p:cNvPr>
          <p:cNvSpPr/>
          <p:nvPr/>
        </p:nvSpPr>
        <p:spPr>
          <a:xfrm>
            <a:off x="6142034" y="1715326"/>
            <a:ext cx="1828800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4FDA8FE-C7AD-8481-1787-3CD643435A07}"/>
              </a:ext>
            </a:extLst>
          </p:cNvPr>
          <p:cNvSpPr/>
          <p:nvPr/>
        </p:nvSpPr>
        <p:spPr>
          <a:xfrm>
            <a:off x="6142034" y="3359009"/>
            <a:ext cx="1828800" cy="139979"/>
          </a:xfrm>
          <a:prstGeom prst="left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15000"/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36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5214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82A31-3173-7C6E-D5D5-624723ED2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53A1A7C7-539B-9622-E2EB-B71D808340B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687833" y="1156252"/>
            <a:ext cx="960434" cy="1268895"/>
          </a:xfrm>
          <a:prstGeom prst="rect">
            <a:avLst/>
          </a:prstGeom>
        </p:spPr>
      </p:pic>
      <p:pic>
        <p:nvPicPr>
          <p:cNvPr id="8" name="Picture 7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E8EDEFDA-C8D5-6639-CF16-EBF21E685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3" y="2925417"/>
            <a:ext cx="960434" cy="126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9A726C-2F30-3DB4-CC52-A8E3448D2EDD}"/>
              </a:ext>
            </a:extLst>
          </p:cNvPr>
          <p:cNvSpPr txBox="1"/>
          <p:nvPr/>
        </p:nvSpPr>
        <p:spPr>
          <a:xfrm>
            <a:off x="2820436" y="1405977"/>
            <a:ext cx="970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>
                    <a:alpha val="5000"/>
                  </a:schemeClr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9A59D-E0EA-F3F4-D101-01EBC8783585}"/>
              </a:ext>
            </a:extLst>
          </p:cNvPr>
          <p:cNvSpPr txBox="1"/>
          <p:nvPr/>
        </p:nvSpPr>
        <p:spPr>
          <a:xfrm>
            <a:off x="2922287" y="3164510"/>
            <a:ext cx="764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1.1</a:t>
            </a:r>
          </a:p>
        </p:txBody>
      </p:sp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0AD05A97-14A3-0826-EFB1-9767238666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42241" y="1050233"/>
            <a:ext cx="1490871" cy="1490871"/>
          </a:xfrm>
          <a:prstGeom prst="rect">
            <a:avLst/>
          </a:prstGeom>
        </p:spPr>
      </p:pic>
      <p:pic>
        <p:nvPicPr>
          <p:cNvPr id="13" name="Graphic 12" descr="Person eating with solid fill">
            <a:extLst>
              <a:ext uri="{FF2B5EF4-FFF2-40B4-BE49-F238E27FC236}">
                <a16:creationId xmlns:a16="http://schemas.microsoft.com/office/drawing/2014/main" id="{7E18840D-D672-B6A4-7308-98EFAC8975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42241" y="2683564"/>
            <a:ext cx="1490871" cy="1490871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BB70EA26-1FD1-E5F2-D94D-61CF59EC8702}"/>
              </a:ext>
            </a:extLst>
          </p:cNvPr>
          <p:cNvSpPr/>
          <p:nvPr/>
        </p:nvSpPr>
        <p:spPr>
          <a:xfrm>
            <a:off x="6142034" y="1715326"/>
            <a:ext cx="1828800" cy="139979"/>
          </a:xfrm>
          <a:prstGeom prst="left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15000"/>
                <a:alpha val="480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EE3CA4F6-FB01-1F90-1C85-F83187DC3069}"/>
              </a:ext>
            </a:extLst>
          </p:cNvPr>
          <p:cNvSpPr/>
          <p:nvPr/>
        </p:nvSpPr>
        <p:spPr>
          <a:xfrm>
            <a:off x="6142034" y="3359009"/>
            <a:ext cx="1828800" cy="139979"/>
          </a:xfrm>
          <a:prstGeom prst="left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15000"/>
                <a:alpha val="4805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8DEECD62-873D-458F-A9C1-E83A3F83DDF3}"/>
              </a:ext>
            </a:extLst>
          </p:cNvPr>
          <p:cNvSpPr/>
          <p:nvPr/>
        </p:nvSpPr>
        <p:spPr>
          <a:xfrm rot="19624218">
            <a:off x="5976205" y="2537168"/>
            <a:ext cx="2160454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9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C5BA6-6B1A-0AB4-7111-3AF2C1CFE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9BAD5284-EEB7-4CAF-3266-4758A5B7243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4687833" y="1156252"/>
            <a:ext cx="960434" cy="1268895"/>
          </a:xfrm>
          <a:prstGeom prst="rect">
            <a:avLst/>
          </a:prstGeom>
        </p:spPr>
      </p:pic>
      <p:pic>
        <p:nvPicPr>
          <p:cNvPr id="8" name="Picture 7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9C656D27-33FA-4E41-56FF-A633B8DC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883" y="2925417"/>
            <a:ext cx="960434" cy="126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D3D770-81F1-885E-D6F5-96683AF6D797}"/>
              </a:ext>
            </a:extLst>
          </p:cNvPr>
          <p:cNvSpPr txBox="1"/>
          <p:nvPr/>
        </p:nvSpPr>
        <p:spPr>
          <a:xfrm>
            <a:off x="2820436" y="1405977"/>
            <a:ext cx="970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>
                    <a:alpha val="5000"/>
                  </a:schemeClr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A445C-C171-9DE4-F282-CF96D0AA86D8}"/>
              </a:ext>
            </a:extLst>
          </p:cNvPr>
          <p:cNvSpPr txBox="1"/>
          <p:nvPr/>
        </p:nvSpPr>
        <p:spPr>
          <a:xfrm>
            <a:off x="2922287" y="3164510"/>
            <a:ext cx="764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1.1</a:t>
            </a:r>
          </a:p>
        </p:txBody>
      </p:sp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09448AF0-02E7-2458-910A-4D5460B2E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342241" y="1050233"/>
            <a:ext cx="1490871" cy="1490871"/>
          </a:xfrm>
          <a:prstGeom prst="rect">
            <a:avLst/>
          </a:prstGeom>
        </p:spPr>
      </p:pic>
      <p:pic>
        <p:nvPicPr>
          <p:cNvPr id="13" name="Graphic 12" descr="Person eating with solid fill">
            <a:extLst>
              <a:ext uri="{FF2B5EF4-FFF2-40B4-BE49-F238E27FC236}">
                <a16:creationId xmlns:a16="http://schemas.microsoft.com/office/drawing/2014/main" id="{740B0FC2-25D5-9D89-4D66-3E19E6858C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H="1">
            <a:off x="8342241" y="2683564"/>
            <a:ext cx="1490871" cy="1490871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D2818461-CE9E-B522-9493-B12DF3C894CE}"/>
              </a:ext>
            </a:extLst>
          </p:cNvPr>
          <p:cNvSpPr/>
          <p:nvPr/>
        </p:nvSpPr>
        <p:spPr>
          <a:xfrm>
            <a:off x="6142034" y="1715326"/>
            <a:ext cx="1828800" cy="139979"/>
          </a:xfrm>
          <a:prstGeom prst="left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15000"/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CDD33E4-20AA-DD48-E12F-7C23F73772D5}"/>
              </a:ext>
            </a:extLst>
          </p:cNvPr>
          <p:cNvSpPr/>
          <p:nvPr/>
        </p:nvSpPr>
        <p:spPr>
          <a:xfrm>
            <a:off x="6142034" y="3359009"/>
            <a:ext cx="1828800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3C335E05-73D8-40C3-272B-1ACD717DC612}"/>
              </a:ext>
            </a:extLst>
          </p:cNvPr>
          <p:cNvSpPr/>
          <p:nvPr/>
        </p:nvSpPr>
        <p:spPr>
          <a:xfrm rot="19624218">
            <a:off x="5976205" y="2537168"/>
            <a:ext cx="2160454" cy="139979"/>
          </a:xfrm>
          <a:prstGeom prst="left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15000"/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592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F912C-53AF-0881-58E9-40683949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mustache and green hat&#10;&#10;Description automatically generated">
            <a:extLst>
              <a:ext uri="{FF2B5EF4-FFF2-40B4-BE49-F238E27FC236}">
                <a16:creationId xmlns:a16="http://schemas.microsoft.com/office/drawing/2014/main" id="{C28FBAD6-847E-9922-E97E-14986F271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33" y="1156251"/>
            <a:ext cx="859148" cy="1268895"/>
          </a:xfrm>
          <a:prstGeom prst="rect">
            <a:avLst/>
          </a:prstGeom>
        </p:spPr>
      </p:pic>
      <p:pic>
        <p:nvPicPr>
          <p:cNvPr id="8" name="Picture 7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B0755AD9-0269-F719-88F6-5AA4E41B5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83" y="2925417"/>
            <a:ext cx="960434" cy="126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83E0CD-DADC-FD0C-4B67-302362650A22}"/>
              </a:ext>
            </a:extLst>
          </p:cNvPr>
          <p:cNvSpPr txBox="1"/>
          <p:nvPr/>
        </p:nvSpPr>
        <p:spPr>
          <a:xfrm>
            <a:off x="2820436" y="1405977"/>
            <a:ext cx="970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1F9701-0A9B-65C0-C29E-9E4427C18841}"/>
              </a:ext>
            </a:extLst>
          </p:cNvPr>
          <p:cNvSpPr txBox="1"/>
          <p:nvPr/>
        </p:nvSpPr>
        <p:spPr>
          <a:xfrm>
            <a:off x="2922287" y="3164510"/>
            <a:ext cx="764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1.1</a:t>
            </a:r>
          </a:p>
        </p:txBody>
      </p:sp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D042F310-295A-C55A-BC94-0A5DB9208A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42241" y="1050233"/>
            <a:ext cx="1490871" cy="1490871"/>
          </a:xfrm>
          <a:prstGeom prst="rect">
            <a:avLst/>
          </a:prstGeom>
        </p:spPr>
      </p:pic>
      <p:pic>
        <p:nvPicPr>
          <p:cNvPr id="13" name="Graphic 12" descr="Person eating with solid fill">
            <a:extLst>
              <a:ext uri="{FF2B5EF4-FFF2-40B4-BE49-F238E27FC236}">
                <a16:creationId xmlns:a16="http://schemas.microsoft.com/office/drawing/2014/main" id="{D3A2F38D-1115-3B15-49C0-E789AA99AF2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342241" y="2683564"/>
            <a:ext cx="1490871" cy="1490871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F254D424-1E32-E66F-3A19-1566FDCD69A4}"/>
              </a:ext>
            </a:extLst>
          </p:cNvPr>
          <p:cNvSpPr/>
          <p:nvPr/>
        </p:nvSpPr>
        <p:spPr>
          <a:xfrm>
            <a:off x="6142034" y="1715326"/>
            <a:ext cx="1828800" cy="139979"/>
          </a:xfrm>
          <a:prstGeom prst="leftRightArrow">
            <a:avLst/>
          </a:prstGeom>
          <a:solidFill>
            <a:schemeClr val="accent1">
              <a:alpha val="5000"/>
            </a:schemeClr>
          </a:solidFill>
          <a:ln>
            <a:solidFill>
              <a:schemeClr val="accent1">
                <a:shade val="15000"/>
                <a:alpha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9CC9B398-918B-991B-BEEE-7F2F2D0C1ED8}"/>
              </a:ext>
            </a:extLst>
          </p:cNvPr>
          <p:cNvSpPr/>
          <p:nvPr/>
        </p:nvSpPr>
        <p:spPr>
          <a:xfrm>
            <a:off x="6142034" y="3359009"/>
            <a:ext cx="1828800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47CF1DC9-A771-511E-6453-DCB48D44E8DF}"/>
              </a:ext>
            </a:extLst>
          </p:cNvPr>
          <p:cNvSpPr/>
          <p:nvPr/>
        </p:nvSpPr>
        <p:spPr>
          <a:xfrm rot="1975782" flipH="1">
            <a:off x="5976205" y="2497408"/>
            <a:ext cx="2160454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0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E9CF1-F529-E427-59CF-A61306917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person with a mustache and green hat&#10;&#10;Description automatically generated">
            <a:extLst>
              <a:ext uri="{FF2B5EF4-FFF2-40B4-BE49-F238E27FC236}">
                <a16:creationId xmlns:a16="http://schemas.microsoft.com/office/drawing/2014/main" id="{2BB8CDD4-5204-0568-14E7-96AB52CC5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833" y="1156251"/>
            <a:ext cx="859148" cy="1268895"/>
          </a:xfrm>
          <a:prstGeom prst="rect">
            <a:avLst/>
          </a:prstGeom>
        </p:spPr>
      </p:pic>
      <p:pic>
        <p:nvPicPr>
          <p:cNvPr id="8" name="Picture 7" descr="A cartoon of a person with a mustache and blue overalls&#10;&#10;Description automatically generated">
            <a:extLst>
              <a:ext uri="{FF2B5EF4-FFF2-40B4-BE49-F238E27FC236}">
                <a16:creationId xmlns:a16="http://schemas.microsoft.com/office/drawing/2014/main" id="{71E0882E-21E6-951C-F111-50BA1F37C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883" y="2925417"/>
            <a:ext cx="960434" cy="1268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DBDF37-95CA-8617-265B-3B00D7DAF64F}"/>
              </a:ext>
            </a:extLst>
          </p:cNvPr>
          <p:cNvSpPr txBox="1"/>
          <p:nvPr/>
        </p:nvSpPr>
        <p:spPr>
          <a:xfrm>
            <a:off x="2820436" y="1405977"/>
            <a:ext cx="9700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7472D8-F0DE-7805-E75C-16F8418587C0}"/>
              </a:ext>
            </a:extLst>
          </p:cNvPr>
          <p:cNvSpPr txBox="1"/>
          <p:nvPr/>
        </p:nvSpPr>
        <p:spPr>
          <a:xfrm>
            <a:off x="2922287" y="3164510"/>
            <a:ext cx="7640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4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1.1</a:t>
            </a:r>
          </a:p>
        </p:txBody>
      </p:sp>
      <p:pic>
        <p:nvPicPr>
          <p:cNvPr id="12" name="Graphic 11" descr="Person eating with solid fill">
            <a:extLst>
              <a:ext uri="{FF2B5EF4-FFF2-40B4-BE49-F238E27FC236}">
                <a16:creationId xmlns:a16="http://schemas.microsoft.com/office/drawing/2014/main" id="{45CE9EED-7EBF-DB9A-0454-2CDF03A13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42241" y="1050233"/>
            <a:ext cx="1490871" cy="1490871"/>
          </a:xfrm>
          <a:prstGeom prst="rect">
            <a:avLst/>
          </a:prstGeom>
        </p:spPr>
      </p:pic>
      <p:pic>
        <p:nvPicPr>
          <p:cNvPr id="13" name="Graphic 12" descr="Person eating with solid fill">
            <a:extLst>
              <a:ext uri="{FF2B5EF4-FFF2-40B4-BE49-F238E27FC236}">
                <a16:creationId xmlns:a16="http://schemas.microsoft.com/office/drawing/2014/main" id="{A67A2A9C-E02E-EBF5-49B1-A22C2A116E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8342241" y="2683564"/>
            <a:ext cx="1490871" cy="1490871"/>
          </a:xfrm>
          <a:prstGeom prst="rect">
            <a:avLst/>
          </a:prstGeom>
        </p:spPr>
      </p:pic>
      <p:sp>
        <p:nvSpPr>
          <p:cNvPr id="14" name="Left-right Arrow 13">
            <a:extLst>
              <a:ext uri="{FF2B5EF4-FFF2-40B4-BE49-F238E27FC236}">
                <a16:creationId xmlns:a16="http://schemas.microsoft.com/office/drawing/2014/main" id="{114DC5C0-A0D8-2DE6-4967-796B060712AB}"/>
              </a:ext>
            </a:extLst>
          </p:cNvPr>
          <p:cNvSpPr/>
          <p:nvPr/>
        </p:nvSpPr>
        <p:spPr>
          <a:xfrm>
            <a:off x="6142034" y="1715326"/>
            <a:ext cx="1828800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15C70152-E4CC-8193-D4F3-2FC846220A89}"/>
              </a:ext>
            </a:extLst>
          </p:cNvPr>
          <p:cNvSpPr/>
          <p:nvPr/>
        </p:nvSpPr>
        <p:spPr>
          <a:xfrm>
            <a:off x="6142034" y="3359009"/>
            <a:ext cx="1828800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1C5B526B-0637-BF33-7A4B-BFD956A9E904}"/>
              </a:ext>
            </a:extLst>
          </p:cNvPr>
          <p:cNvSpPr/>
          <p:nvPr/>
        </p:nvSpPr>
        <p:spPr>
          <a:xfrm rot="19624218">
            <a:off x="5976205" y="2537168"/>
            <a:ext cx="2160454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7" name="Left-right Arrow 16">
            <a:extLst>
              <a:ext uri="{FF2B5EF4-FFF2-40B4-BE49-F238E27FC236}">
                <a16:creationId xmlns:a16="http://schemas.microsoft.com/office/drawing/2014/main" id="{8D5E37B0-F2C2-0000-7AD5-BBDBC23D0CCA}"/>
              </a:ext>
            </a:extLst>
          </p:cNvPr>
          <p:cNvSpPr/>
          <p:nvPr/>
        </p:nvSpPr>
        <p:spPr>
          <a:xfrm rot="1975782" flipH="1">
            <a:off x="5976205" y="2497408"/>
            <a:ext cx="2160454" cy="139979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509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10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3</cp:revision>
  <dcterms:created xsi:type="dcterms:W3CDTF">2024-11-28T11:07:20Z</dcterms:created>
  <dcterms:modified xsi:type="dcterms:W3CDTF">2024-11-28T12:31:47Z</dcterms:modified>
</cp:coreProperties>
</file>