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94"/>
  </p:normalViewPr>
  <p:slideViewPr>
    <p:cSldViewPr snapToGrid="0">
      <p:cViewPr varScale="1">
        <p:scale>
          <a:sx n="96" d="100"/>
          <a:sy n="96" d="100"/>
        </p:scale>
        <p:origin x="200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6635A-DA13-B6C6-2F28-67EE0CFC0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D9A8B-12F4-5B4A-6261-5BEDF5A9A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4AD9C-35D3-83DD-9162-72E51005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F0BBA-78FD-E0B8-1DF6-020FDA5BF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2BB6D-57F0-5EBC-B277-1727194D0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6979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545B-63E7-828A-C8CC-80C72D83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57F9D-52D4-5E83-B220-2BF941A1CC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404294-A8E6-FE16-CFAC-2760E7EA9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44459-C993-373D-2F35-E951A99E3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F3D47-36F4-31DE-CC3A-C3AD642A4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3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BD43EE-B3CD-FC81-1FB6-ABBD0819F4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48B98-BF2A-3F38-599E-B9A3B4A8C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DB465-24F9-27AC-DA9E-2B0C1072C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2C020-8E20-7F70-6D3A-C154FE222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E97B8-8F0C-1811-39FF-C00D1389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28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1CEDF-B31D-59DF-7A65-F643270DD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B47E4-7C7D-ABF7-68BB-B395FB5B0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37AD6-E79C-E425-3A0E-61FAB75A8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2803FC-D95F-7C0B-6031-423435486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7C50D-56B7-A6EE-F627-ED241ADF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80632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C2AEC-69E7-1F98-75A5-A22D7B36B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8F1E37-2CE1-2445-BD0D-3BAF3331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CF78-B492-DA4A-0D77-699466F4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1A721-7310-6F79-2A14-5F03ACD9B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238D9-3630-4EBE-8DF8-DA804E4E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18569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A798-DE21-A0C0-48C4-4E019205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D29A4-1025-558B-BC63-8388CF9D1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A626D5-3B9E-976D-539F-D49DAAFDF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01336A-D6EA-A3A3-D47B-77DDA4247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06A208-168A-E3CA-0112-8F4D950FE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45A089-2BC8-28C1-C1E6-4C347A6FC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41800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F99E4-5266-E13F-74A9-3B20935D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BE2E1-3492-8167-8D98-157264A0F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53E09A-6BFE-EAAC-36FF-4D13BA93A3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3ADDD2-BFC4-A356-D7BA-B85D8B392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EB9BC3-24CB-FBD0-EDA4-0C05DAEAA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B5855-F617-B3AF-8C66-1E475AA6C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8CC676-CCA3-A9C2-6AC4-98F765697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7125AF-EB23-EACA-1DC2-2800FED7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1843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4E56A-DC4C-181B-F664-310C2887B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DA0A73-F755-7A42-A68A-C854F1BB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D5BC35-D1A0-0371-F56C-8275B29B6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AE8FF6-4325-2B00-1C97-B5EB9DDB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3348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654607-1223-0F7F-A1CD-29C3EA11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17644-6022-CF0A-A4B7-80D97981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EBFD0-5115-7078-D7D7-427179284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2556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C7F28-E015-BEBF-706A-0874AFE00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D273F-0400-4DA3-BA30-9675013F2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59865-AFDC-24B9-8C8B-1DA42B6A1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F66CC-E4BC-D02F-DEAB-FB13599FF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3C99-4A6D-3AF4-4ACB-D746A9D3E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F9C524-618E-53BC-B031-FA8967CF3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2005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51F69-A662-97AA-0BB6-E6F77DD35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2913F8-1E22-258B-4341-2A789DC3F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B76DB-1E52-70F5-AE44-84975B2274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EC313-D2FC-E3D2-D349-D651B595E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9EBB41-6695-627D-94A8-959E176B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4E5E45-565B-2C33-C81F-8AB27D797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62565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755D23-82D2-E5F3-B34D-F9F82EF2B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67A77-3A80-EEEE-67E4-EFF449782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D89FD-99EF-F797-401F-48554C8F91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12DD11-93D6-3445-9C45-5F61CE7F2E4E}" type="datetimeFigureOut">
              <a:rPr lang="en-CH" smtClean="0"/>
              <a:t>13.11.2024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8827F-7573-29D5-29EB-16006A692C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C7548-D2D9-3FBC-961E-3063CBF614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DFA06B-5331-514C-BACF-1DDD96FECD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5474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8CC128-BE0F-F6A2-A7CA-94F0295B18B1}"/>
              </a:ext>
            </a:extLst>
          </p:cNvPr>
          <p:cNvCxnSpPr>
            <a:cxnSpLocks/>
          </p:cNvCxnSpPr>
          <p:nvPr/>
        </p:nvCxnSpPr>
        <p:spPr>
          <a:xfrm>
            <a:off x="6091564" y="2188262"/>
            <a:ext cx="0" cy="2582521"/>
          </a:xfrm>
          <a:prstGeom prst="line">
            <a:avLst/>
          </a:prstGeom>
          <a:ln w="6350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-right Arrow 1">
            <a:extLst>
              <a:ext uri="{FF2B5EF4-FFF2-40B4-BE49-F238E27FC236}">
                <a16:creationId xmlns:a16="http://schemas.microsoft.com/office/drawing/2014/main" id="{F42A8C7D-3846-B16A-2409-6741B2451927}"/>
              </a:ext>
            </a:extLst>
          </p:cNvPr>
          <p:cNvSpPr/>
          <p:nvPr/>
        </p:nvSpPr>
        <p:spPr>
          <a:xfrm>
            <a:off x="1298027" y="2705097"/>
            <a:ext cx="9595945" cy="144780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 dirty="0">
              <a:latin typeface="Ford Antenna Medium" panose="0200050500000002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C54264-6AE7-C7E6-99F9-F734F7BAE2AB}"/>
              </a:ext>
            </a:extLst>
          </p:cNvPr>
          <p:cNvSpPr txBox="1"/>
          <p:nvPr/>
        </p:nvSpPr>
        <p:spPr>
          <a:xfrm>
            <a:off x="2474211" y="3136609"/>
            <a:ext cx="755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1.0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AB919-F031-4AEA-6513-437DAF3D25BF}"/>
              </a:ext>
            </a:extLst>
          </p:cNvPr>
          <p:cNvSpPr txBox="1"/>
          <p:nvPr/>
        </p:nvSpPr>
        <p:spPr>
          <a:xfrm>
            <a:off x="4063068" y="3136609"/>
            <a:ext cx="8465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01E399-BE25-6984-EE56-DB84F016CCF6}"/>
              </a:ext>
            </a:extLst>
          </p:cNvPr>
          <p:cNvSpPr txBox="1"/>
          <p:nvPr/>
        </p:nvSpPr>
        <p:spPr>
          <a:xfrm>
            <a:off x="5743296" y="3136609"/>
            <a:ext cx="6965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05491-AECA-D9FE-A74F-34D54C56654B}"/>
              </a:ext>
            </a:extLst>
          </p:cNvPr>
          <p:cNvSpPr txBox="1"/>
          <p:nvPr/>
        </p:nvSpPr>
        <p:spPr>
          <a:xfrm>
            <a:off x="8907480" y="3136608"/>
            <a:ext cx="851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3.0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5863312-A43E-C7CE-4FBC-72979E2F5FCE}"/>
              </a:ext>
            </a:extLst>
          </p:cNvPr>
          <p:cNvSpPr txBox="1"/>
          <p:nvPr/>
        </p:nvSpPr>
        <p:spPr>
          <a:xfrm>
            <a:off x="7273547" y="3136608"/>
            <a:ext cx="800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 dirty="0">
                <a:solidFill>
                  <a:schemeClr val="tx2">
                    <a:lumMod val="10000"/>
                    <a:lumOff val="90000"/>
                  </a:schemeClr>
                </a:solidFill>
                <a:latin typeface="Ford Antenna Medium" panose="02000505000000020004" pitchFamily="2" charset="0"/>
              </a:rPr>
              <a:t>2.2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1941EE-BDDC-DA3B-D25B-CACB754A1C8A}"/>
              </a:ext>
            </a:extLst>
          </p:cNvPr>
          <p:cNvSpPr txBox="1"/>
          <p:nvPr/>
        </p:nvSpPr>
        <p:spPr>
          <a:xfrm>
            <a:off x="2222855" y="2300799"/>
            <a:ext cx="30585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Backward Compatible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646303-846A-3372-7FEB-5DE7F7DA4E5A}"/>
              </a:ext>
            </a:extLst>
          </p:cNvPr>
          <p:cNvSpPr txBox="1"/>
          <p:nvPr/>
        </p:nvSpPr>
        <p:spPr>
          <a:xfrm>
            <a:off x="6917063" y="2299191"/>
            <a:ext cx="28417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Forward Compatible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68BC8F-D187-D6EB-AF3A-B8C4DBEB3A4D}"/>
              </a:ext>
            </a:extLst>
          </p:cNvPr>
          <p:cNvSpPr txBox="1"/>
          <p:nvPr/>
        </p:nvSpPr>
        <p:spPr>
          <a:xfrm>
            <a:off x="2222855" y="4152894"/>
            <a:ext cx="2275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Implementation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BEBA0B-2A3D-DE80-4BDC-C6FF0D47A493}"/>
              </a:ext>
            </a:extLst>
          </p:cNvPr>
          <p:cNvSpPr txBox="1"/>
          <p:nvPr/>
        </p:nvSpPr>
        <p:spPr>
          <a:xfrm>
            <a:off x="8687676" y="4152894"/>
            <a:ext cx="1071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Design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321E9D1-DF88-EE85-1A90-9048C3334F40}"/>
              </a:ext>
            </a:extLst>
          </p:cNvPr>
          <p:cNvCxnSpPr>
            <a:cxnSpLocks/>
          </p:cNvCxnSpPr>
          <p:nvPr/>
        </p:nvCxnSpPr>
        <p:spPr>
          <a:xfrm>
            <a:off x="4939567" y="3424807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0CEE81-9429-5432-C3E1-1B87FAA46A6B}"/>
              </a:ext>
            </a:extLst>
          </p:cNvPr>
          <p:cNvCxnSpPr>
            <a:cxnSpLocks/>
          </p:cNvCxnSpPr>
          <p:nvPr/>
        </p:nvCxnSpPr>
        <p:spPr>
          <a:xfrm>
            <a:off x="6563445" y="3424807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FA51AB6-CCA6-5554-0C7E-8F0A8A583310}"/>
              </a:ext>
            </a:extLst>
          </p:cNvPr>
          <p:cNvCxnSpPr>
            <a:cxnSpLocks/>
          </p:cNvCxnSpPr>
          <p:nvPr/>
        </p:nvCxnSpPr>
        <p:spPr>
          <a:xfrm>
            <a:off x="8160869" y="3437179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C650E2-C44C-4F02-A2C0-871F66D16B10}"/>
              </a:ext>
            </a:extLst>
          </p:cNvPr>
          <p:cNvCxnSpPr>
            <a:cxnSpLocks/>
          </p:cNvCxnSpPr>
          <p:nvPr/>
        </p:nvCxnSpPr>
        <p:spPr>
          <a:xfrm>
            <a:off x="3278963" y="3437179"/>
            <a:ext cx="616575" cy="0"/>
          </a:xfrm>
          <a:prstGeom prst="straightConnector1">
            <a:avLst/>
          </a:prstGeom>
          <a:ln w="41275">
            <a:solidFill>
              <a:schemeClr val="tx2">
                <a:lumMod val="10000"/>
                <a:lumOff val="9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Lightning Bolt 27">
            <a:extLst>
              <a:ext uri="{FF2B5EF4-FFF2-40B4-BE49-F238E27FC236}">
                <a16:creationId xmlns:a16="http://schemas.microsoft.com/office/drawing/2014/main" id="{D7E023EE-1A1C-6682-8A72-814413EC82ED}"/>
              </a:ext>
            </a:extLst>
          </p:cNvPr>
          <p:cNvSpPr/>
          <p:nvPr/>
        </p:nvSpPr>
        <p:spPr>
          <a:xfrm>
            <a:off x="8316063" y="3252529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Lightning Bolt 26">
            <a:extLst>
              <a:ext uri="{FF2B5EF4-FFF2-40B4-BE49-F238E27FC236}">
                <a16:creationId xmlns:a16="http://schemas.microsoft.com/office/drawing/2014/main" id="{8E1AEA67-3463-0453-385B-537C57C066D1}"/>
              </a:ext>
            </a:extLst>
          </p:cNvPr>
          <p:cNvSpPr/>
          <p:nvPr/>
        </p:nvSpPr>
        <p:spPr>
          <a:xfrm>
            <a:off x="3432150" y="3262512"/>
            <a:ext cx="306696" cy="344557"/>
          </a:xfrm>
          <a:prstGeom prst="lightningBolt">
            <a:avLst/>
          </a:prstGeom>
          <a:solidFill>
            <a:schemeClr val="accent2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477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11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Ford Antenna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4</cp:revision>
  <dcterms:created xsi:type="dcterms:W3CDTF">2024-11-12T13:58:19Z</dcterms:created>
  <dcterms:modified xsi:type="dcterms:W3CDTF">2024-11-13T17:30:14Z</dcterms:modified>
</cp:coreProperties>
</file>