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D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>
        <p:scale>
          <a:sx n="150" d="100"/>
          <a:sy n="150" d="100"/>
        </p:scale>
        <p:origin x="-21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371D-D12B-E9D7-5F89-6A10B6AD8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6DD8F-7227-8127-7777-BAADEFA07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7C36-D282-435F-FDB1-BEB762C7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D6527-F30C-BFF7-AE9A-D93AEDCA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4ECD-A244-48FC-2699-DA780AD7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892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BB25-47D7-9F3F-5135-82A2B0CD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DC224-EDC2-882F-BFC6-03F0B7EB2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8274-20B3-E569-EA7B-7EA3FC98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BB56-2EE2-385C-57C1-22FAE509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7EA9D-CE96-74A1-2353-BD4AAA57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474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74397-4E8A-CBF9-34AA-FAFB8D15C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705F5-F58A-2CCE-930F-50154667C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CB3D6-812B-3F49-D927-BA9AB507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15DE-8539-0AD0-3F1F-F9835C03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C9F55-AB3F-15CC-7F68-47D3DD02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6610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3620-766E-06C5-D635-4F437BAB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1042-0D4E-3A50-EE3F-72374B001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86C01-EA4F-4729-6BD3-7D8732BB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F59F-580F-EBCC-D97F-B3A94FC5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1C50-8F82-BA98-FB42-EEB1F8BA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25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34E4-5C90-63F9-ACDA-F9F5C099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C807-52D0-3120-4A21-E4E12969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B31A-1AF9-E5EE-CCB8-14475769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D49D8-A513-7EA5-76A2-B4AB2625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CFB3C-64F2-13A4-3E47-99829896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872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B160-535C-E66B-3765-9F635583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B4DE-327A-B615-1537-0EE50F72E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C60ED-154D-D48E-411E-5A15DE9E5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7D25F-34B8-183A-6B09-02172B37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AE54-BC48-12D6-2D60-92947E46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A4119-3A80-CA60-9360-C1E553E9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54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57D3-5FAE-19ED-C42E-6F630E07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22719-E045-C9D9-40FC-D4A2448AB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EAD95-434C-9CEE-7522-A1A291CF6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E571A-4295-126F-6DE4-331FA9AAA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5037D-A60F-91D0-40A6-7211450A9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6CAFA-2003-90EE-EE82-0E46C3A6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8A5D1-ADCF-4DED-92EE-5AF5B7A7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0C01F-8657-ACCD-0345-0020F68D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990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387D-7EAD-2278-EC3F-16DF52FB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E2932-132D-6A51-1AE6-434B7301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065FD-240C-55A9-A22F-E46659DB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16A46-BED8-9749-6059-187CC65A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423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4D939-1680-49E5-4AE9-161D2B72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C05B8-A0A6-372F-DFE0-BBE33E9D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E65B6-09B5-0B49-5BED-1FAD8E58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397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4F80-CCBD-DBE5-2679-A79007F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B846-1F4D-E5BC-9346-DE86F89D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C0B7F-7023-4531-B5BE-9E243B36C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37B8-1E2C-A04E-3132-F1893F6A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66EDA-10CA-395A-9DB5-6DD376A8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05D44-35CD-CF91-A566-2F6CCAA9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62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6919-1DAE-3BBE-0B75-9385AA6B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E321B-3649-8620-B376-D736C5FAB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645CC-A0DE-58F0-E371-9C664DEF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1C8F3-E6FD-2396-43F6-7C52F0A2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42A06-3DEB-FB27-05BF-C506899B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31579-CE11-D8E1-0BF5-CCB2E736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120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E6013-A2F8-8022-68D7-2120425F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42C8E-0F7E-A481-8CCE-16DF92681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75AF-40A0-0A60-A8E6-38B75E29C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56F4D8-ABCF-4D43-98D5-A7F42FF447A9}" type="datetimeFigureOut">
              <a:rPr lang="en-CH" smtClean="0"/>
              <a:t>10.10.2024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50E5C-5503-B6F0-F892-269443E28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4007-A1A7-01B1-CD1B-B53587347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92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8B5812-61BD-491E-6028-1DB3C4C39FB3}"/>
              </a:ext>
            </a:extLst>
          </p:cNvPr>
          <p:cNvSpPr/>
          <p:nvPr/>
        </p:nvSpPr>
        <p:spPr>
          <a:xfrm>
            <a:off x="3957575" y="4287577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Infrastructure Platform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316B8-83A7-C307-3F3C-CA2E040099C6}"/>
              </a:ext>
            </a:extLst>
          </p:cNvPr>
          <p:cNvSpPr/>
          <p:nvPr/>
        </p:nvSpPr>
        <p:spPr>
          <a:xfrm rot="16200000">
            <a:off x="3559392" y="2263704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59B00-2C24-5DA4-EBB5-B651B7DFF418}"/>
              </a:ext>
            </a:extLst>
          </p:cNvPr>
          <p:cNvSpPr/>
          <p:nvPr/>
        </p:nvSpPr>
        <p:spPr>
          <a:xfrm>
            <a:off x="3957575" y="3467540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Internal Developer Platform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8751DA-5932-9DBF-AF00-462446260FC6}"/>
              </a:ext>
            </a:extLst>
          </p:cNvPr>
          <p:cNvSpPr/>
          <p:nvPr/>
        </p:nvSpPr>
        <p:spPr>
          <a:xfrm rot="16200000">
            <a:off x="4115831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F789F-9F7D-2F16-63D3-4F66CBBC6A24}"/>
              </a:ext>
            </a:extLst>
          </p:cNvPr>
          <p:cNvSpPr/>
          <p:nvPr/>
        </p:nvSpPr>
        <p:spPr>
          <a:xfrm rot="16200000">
            <a:off x="4689990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6366F-8087-6A2F-509A-263503BFE37A}"/>
              </a:ext>
            </a:extLst>
          </p:cNvPr>
          <p:cNvSpPr/>
          <p:nvPr/>
        </p:nvSpPr>
        <p:spPr>
          <a:xfrm rot="16200000">
            <a:off x="5264149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FB0091-9DDA-563A-F8ED-A0453228018A}"/>
              </a:ext>
            </a:extLst>
          </p:cNvPr>
          <p:cNvSpPr/>
          <p:nvPr/>
        </p:nvSpPr>
        <p:spPr>
          <a:xfrm>
            <a:off x="4164416" y="1658678"/>
            <a:ext cx="414071" cy="212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ED973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2BCBDA-6B72-C410-2876-90207EB8394F}"/>
              </a:ext>
            </a:extLst>
          </p:cNvPr>
          <p:cNvSpPr/>
          <p:nvPr/>
        </p:nvSpPr>
        <p:spPr>
          <a:xfrm>
            <a:off x="4720857" y="1658678"/>
            <a:ext cx="414071" cy="212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ED973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93EFF-C174-C6B9-A2FD-67F6900A0E59}"/>
              </a:ext>
            </a:extLst>
          </p:cNvPr>
          <p:cNvSpPr/>
          <p:nvPr/>
        </p:nvSpPr>
        <p:spPr>
          <a:xfrm>
            <a:off x="5295014" y="1655812"/>
            <a:ext cx="414071" cy="212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ED973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CF378B-46CC-2171-6195-8A3FBE702A81}"/>
              </a:ext>
            </a:extLst>
          </p:cNvPr>
          <p:cNvSpPr/>
          <p:nvPr/>
        </p:nvSpPr>
        <p:spPr>
          <a:xfrm>
            <a:off x="5869175" y="1655812"/>
            <a:ext cx="414071" cy="212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ED973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48482-7FF4-AC73-D2D8-FF8EAF8124B3}"/>
              </a:ext>
            </a:extLst>
          </p:cNvPr>
          <p:cNvSpPr/>
          <p:nvPr/>
        </p:nvSpPr>
        <p:spPr>
          <a:xfrm rot="16200000">
            <a:off x="6174847" y="2260838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D314C2-7335-5537-74C0-56AC67AC7700}"/>
              </a:ext>
            </a:extLst>
          </p:cNvPr>
          <p:cNvSpPr/>
          <p:nvPr/>
        </p:nvSpPr>
        <p:spPr>
          <a:xfrm rot="16200000">
            <a:off x="6731286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E428E-824F-E825-3A67-E9FB80D3F598}"/>
              </a:ext>
            </a:extLst>
          </p:cNvPr>
          <p:cNvSpPr/>
          <p:nvPr/>
        </p:nvSpPr>
        <p:spPr>
          <a:xfrm rot="16200000">
            <a:off x="7305445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33BC31-B5CC-DB2D-7E2B-09B0C038A2BD}"/>
              </a:ext>
            </a:extLst>
          </p:cNvPr>
          <p:cNvSpPr/>
          <p:nvPr/>
        </p:nvSpPr>
        <p:spPr>
          <a:xfrm rot="16200000">
            <a:off x="7879604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0D3E62-290C-D550-6140-C7DA05429C47}"/>
              </a:ext>
            </a:extLst>
          </p:cNvPr>
          <p:cNvSpPr/>
          <p:nvPr/>
        </p:nvSpPr>
        <p:spPr>
          <a:xfrm>
            <a:off x="6779871" y="1655812"/>
            <a:ext cx="414071" cy="212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ED973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A4CAC5-33B4-D4C4-BEA3-30B605636B46}"/>
              </a:ext>
            </a:extLst>
          </p:cNvPr>
          <p:cNvSpPr/>
          <p:nvPr/>
        </p:nvSpPr>
        <p:spPr>
          <a:xfrm>
            <a:off x="7336312" y="1655812"/>
            <a:ext cx="414071" cy="212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ED973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10F38F-6A2D-5BE1-B30E-8B745CF59F60}"/>
              </a:ext>
            </a:extLst>
          </p:cNvPr>
          <p:cNvSpPr/>
          <p:nvPr/>
        </p:nvSpPr>
        <p:spPr>
          <a:xfrm>
            <a:off x="7910469" y="1652946"/>
            <a:ext cx="414071" cy="212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ED973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F37D68-A9AC-82D9-61BA-E2DFB0EBDC2E}"/>
              </a:ext>
            </a:extLst>
          </p:cNvPr>
          <p:cNvSpPr/>
          <p:nvPr/>
        </p:nvSpPr>
        <p:spPr>
          <a:xfrm>
            <a:off x="8484630" y="1652946"/>
            <a:ext cx="414071" cy="212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ED973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4A58F0-802E-0BA4-122D-1D78AF4A25FB}"/>
              </a:ext>
            </a:extLst>
          </p:cNvPr>
          <p:cNvSpPr/>
          <p:nvPr/>
        </p:nvSpPr>
        <p:spPr>
          <a:xfrm>
            <a:off x="6687273" y="1261533"/>
            <a:ext cx="2321668" cy="68399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API Platform</a:t>
            </a: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4D6442-B293-C2C9-1562-61F9CC7EC350}"/>
              </a:ext>
            </a:extLst>
          </p:cNvPr>
          <p:cNvSpPr/>
          <p:nvPr/>
        </p:nvSpPr>
        <p:spPr>
          <a:xfrm>
            <a:off x="6588187" y="889000"/>
            <a:ext cx="2519841" cy="248649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Business Platform</a:t>
            </a:r>
          </a:p>
          <a:p>
            <a:pPr algn="ctr"/>
            <a:endParaRPr lang="en-CH" sz="28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888EC7-5651-C38B-291E-A266C818122E}"/>
              </a:ext>
            </a:extLst>
          </p:cNvPr>
          <p:cNvSpPr/>
          <p:nvPr/>
        </p:nvSpPr>
        <p:spPr>
          <a:xfrm rot="16200000">
            <a:off x="4732867" y="-76207"/>
            <a:ext cx="4250265" cy="5994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28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Platform Business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CC6CCE-4DEE-2FCB-2A41-2877C2791A4B}"/>
              </a:ext>
            </a:extLst>
          </p:cNvPr>
          <p:cNvSpPr/>
          <p:nvPr/>
        </p:nvSpPr>
        <p:spPr>
          <a:xfrm>
            <a:off x="4066925" y="1261533"/>
            <a:ext cx="2321668" cy="68399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API Platform</a:t>
            </a: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46D1E2-C5DD-8891-1755-488B4DBF0DCF}"/>
              </a:ext>
            </a:extLst>
          </p:cNvPr>
          <p:cNvSpPr/>
          <p:nvPr/>
        </p:nvSpPr>
        <p:spPr>
          <a:xfrm>
            <a:off x="3967838" y="889000"/>
            <a:ext cx="2519841" cy="248649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Business Platform</a:t>
            </a:r>
          </a:p>
          <a:p>
            <a:pPr algn="ctr"/>
            <a:endParaRPr lang="en-CH" sz="28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2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31</Words>
  <Application>Microsoft Macintosh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Ford Antenna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Wilde, Erik</dc:creator>
  <cp:lastModifiedBy>Wilde, Erik</cp:lastModifiedBy>
  <cp:revision>4</cp:revision>
  <dcterms:created xsi:type="dcterms:W3CDTF">2024-10-10T12:32:56Z</dcterms:created>
  <dcterms:modified xsi:type="dcterms:W3CDTF">2024-10-12T17:02:58Z</dcterms:modified>
</cp:coreProperties>
</file>