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8"/>
  </p:normalViewPr>
  <p:slideViewPr>
    <p:cSldViewPr snapToGrid="0">
      <p:cViewPr varScale="1">
        <p:scale>
          <a:sx n="95" d="100"/>
          <a:sy n="95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7FE4-BC01-6391-6018-4FD186381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5DBCA-E018-8948-A4FB-375C7C30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4294-1C4F-DAC0-45F9-7B0C4513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A358-2E60-186A-2C86-6279424A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5CD7-AB7F-D0F8-D720-4381B7B8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232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7298-72F1-7760-FD18-DD6CCE1E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B1F8C-F23B-7E76-348A-D8A2839A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83A7-F562-8201-1CD1-CFFBA816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D760-485F-A39F-2FB0-DC0A7BE7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14EA-2BDA-FA3F-34DA-B038DFB8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66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81B1E-0B67-E548-A3BA-E54D0D315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C349-B045-F38E-9C29-48CDD4040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8BEF-1AC4-01AA-9485-7470F77A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A33A-B3DA-6F70-BF2B-692B1692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D328-184E-46E3-6F63-03CC8FA0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425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D6C0-52CA-9957-B755-84A4DB01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C60E-7974-4360-EBDB-DFCE17C7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5F6D-3B60-AA9F-54B3-CDE65898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74802-20A6-3C7A-E35E-54B409DE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AE32-B566-DCC0-EE14-8B788B0A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225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F4D5-A726-983C-BA81-906D2BBC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46A28-D65A-CC73-16B2-8F16FBBA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3913-B26C-312D-0DFF-28764F67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3264-9225-E846-D887-56922EBF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81C9-DAAB-A28E-696B-622B555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999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31EA-A2B1-B156-36F3-1D498113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FFED-4409-47E3-2CC9-50B596809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B8D37-7E6B-F543-9AFA-D6A6837C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6071A-38F0-B8DE-DFEF-E783735C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7EED-E750-7024-E838-E1751E79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CA7B-AAC1-97EB-A86B-552B99A9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799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2B3F-1C04-F060-E672-3225DD4E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61BE0-DE04-6233-DA44-DB603A99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9B303-34E1-7A2A-CB07-BFCD8D007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747CC-4D8B-8FB4-8DA4-0D078B8F5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731C4-21B0-85AC-455F-3B0DD0B73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21C8C-5B72-4434-AE47-5B4428FA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9568C-D2B9-0536-D7AC-7797BB60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B8A9E-085D-96B3-7427-D0E69EF2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487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A6F5-8053-A900-82ED-9A4F3DD4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9AB2D-C2D0-EA57-1E8F-84B9F569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5C54E-A30A-0C3F-315E-39DF3F52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546B1-A900-3ACD-4C71-56A35678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368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4BD3B-C15E-AE5F-9E1F-0551EDF1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31CB4-63C3-4AD1-C6CA-3872B591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E619-A060-AFC6-625E-DD6C7151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67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5E97-2D77-E9FA-4BCE-3876DB7D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E4A7-D9E6-CCF0-0409-CC27DD92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E7079-2277-EDF8-C038-901E634B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9487-7139-1DAD-F65C-E51F878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E23B8-8880-8EEE-37AB-A142EFC3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302B5-E5E2-D404-611C-37C81192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513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16F6-812C-F325-D758-C16E44C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F39E9-B502-ED78-B895-813A6B45D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6CA7D-74D6-5FD4-3909-00B7753F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08E4B-FEBA-51F3-D21E-F912A1A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6B81D-6A52-A8CE-98B2-8583562D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6C77A-8020-6054-244C-0BD5863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144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3B85-03C1-5359-302C-60F8816F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1B2D1-1ED1-D817-5331-11884B17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23B1-F514-429B-0EAA-C93752883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E912A-5292-3E44-90EE-4327FC50B1AF}" type="datetimeFigureOut">
              <a:rPr lang="en-CH" smtClean="0"/>
              <a:t>29.06.2025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5FAE5-5E5C-E741-E7BB-6AF78C50B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A7FB-9E54-6B49-4C0D-078EDF404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7F375-C79C-8747-B925-5C58387206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51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-down Arrow 3">
            <a:extLst>
              <a:ext uri="{FF2B5EF4-FFF2-40B4-BE49-F238E27FC236}">
                <a16:creationId xmlns:a16="http://schemas.microsoft.com/office/drawing/2014/main" id="{1E646A15-753D-2D8A-1EB6-61193AE94A20}"/>
              </a:ext>
            </a:extLst>
          </p:cNvPr>
          <p:cNvSpPr/>
          <p:nvPr/>
        </p:nvSpPr>
        <p:spPr>
          <a:xfrm rot="16200000">
            <a:off x="5795210" y="-88234"/>
            <a:ext cx="601579" cy="9200146"/>
          </a:xfrm>
          <a:prstGeom prst="upDownArrow">
            <a:avLst/>
          </a:prstGeom>
          <a:gradFill flip="none" rotWithShape="1">
            <a:gsLst>
              <a:gs pos="0">
                <a:schemeClr val="tx2">
                  <a:lumMod val="50000"/>
                  <a:lumOff val="50000"/>
                </a:schemeClr>
              </a:gs>
              <a:gs pos="0">
                <a:schemeClr val="tx2">
                  <a:lumMod val="50000"/>
                  <a:lumOff val="50000"/>
                </a:schemeClr>
              </a:gs>
              <a:gs pos="99000">
                <a:srgbClr val="C00000"/>
              </a:gs>
              <a:gs pos="100000">
                <a:srgbClr val="FF0000"/>
              </a:gs>
            </a:gsLst>
            <a:lin ang="2700000" scaled="1"/>
            <a:tileRect/>
          </a:gra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65701-0227-4E84-52F9-BB9C9F82FE26}"/>
              </a:ext>
            </a:extLst>
          </p:cNvPr>
          <p:cNvSpPr txBox="1"/>
          <p:nvPr/>
        </p:nvSpPr>
        <p:spPr>
          <a:xfrm>
            <a:off x="1495926" y="2951946"/>
            <a:ext cx="27126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>
                <a:latin typeface="Ford Antenna Medium" panose="02000505000000020004" pitchFamily="2" charset="0"/>
              </a:rPr>
              <a:t>AI? It’s just</a:t>
            </a:r>
          </a:p>
          <a:p>
            <a:r>
              <a:rPr lang="en-CH" sz="2800" dirty="0">
                <a:latin typeface="Ford Antenna Medium" panose="02000505000000020004" pitchFamily="2" charset="0"/>
              </a:rPr>
              <a:t>another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A3D2E-D707-E4B3-2D13-6C7DAA36AEDC}"/>
              </a:ext>
            </a:extLst>
          </p:cNvPr>
          <p:cNvSpPr txBox="1"/>
          <p:nvPr/>
        </p:nvSpPr>
        <p:spPr>
          <a:xfrm>
            <a:off x="7832663" y="2951946"/>
            <a:ext cx="2863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2800" dirty="0">
                <a:latin typeface="Ford Antenna Medium" panose="02000505000000020004" pitchFamily="2" charset="0"/>
              </a:rPr>
              <a:t>AI replaces the</a:t>
            </a:r>
          </a:p>
          <a:p>
            <a:pPr algn="r"/>
            <a:r>
              <a:rPr lang="en-GB" sz="2800" dirty="0">
                <a:latin typeface="Ford Antenna Medium" panose="02000505000000020004" pitchFamily="2" charset="0"/>
              </a:rPr>
              <a:t>n</a:t>
            </a:r>
            <a:r>
              <a:rPr lang="en-CH" sz="2800" dirty="0">
                <a:latin typeface="Ford Antenna Medium" panose="02000505000000020004" pitchFamily="2" charset="0"/>
              </a:rPr>
              <a:t>eed for APIs</a:t>
            </a:r>
          </a:p>
        </p:txBody>
      </p:sp>
    </p:spTree>
    <p:extLst>
      <p:ext uri="{BB962C8B-B14F-4D97-AF65-F5344CB8AC3E}">
        <p14:creationId xmlns:p14="http://schemas.microsoft.com/office/powerpoint/2010/main" val="391765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Ford Antenna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1</cp:revision>
  <dcterms:created xsi:type="dcterms:W3CDTF">2025-06-29T17:55:07Z</dcterms:created>
  <dcterms:modified xsi:type="dcterms:W3CDTF">2025-06-29T18:02:06Z</dcterms:modified>
</cp:coreProperties>
</file>