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1" r:id="rId3"/>
    <p:sldId id="260" r:id="rId4"/>
    <p:sldId id="259" r:id="rId5"/>
    <p:sldId id="263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D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7"/>
    <p:restoredTop sz="94658"/>
  </p:normalViewPr>
  <p:slideViewPr>
    <p:cSldViewPr snapToGrid="0">
      <p:cViewPr>
        <p:scale>
          <a:sx n="185" d="100"/>
          <a:sy n="185" d="100"/>
        </p:scale>
        <p:origin x="-3208" y="-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371D-D12B-E9D7-5F89-6A10B6AD8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56DD8F-7227-8127-7777-BAADEFA07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47C36-D282-435F-FDB1-BEB762C74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13.10.2024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D6527-F30C-BFF7-AE9A-D93AEDCA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E4ECD-A244-48FC-2699-DA780AD7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8920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BB25-47D7-9F3F-5135-82A2B0CD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DC224-EDC2-882F-BFC6-03F0B7EB2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28274-20B3-E569-EA7B-7EA3FC98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13.10.2024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1BB56-2EE2-385C-57C1-22FAE509F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7EA9D-CE96-74A1-2353-BD4AAA57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1474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274397-4E8A-CBF9-34AA-FAFB8D15C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705F5-F58A-2CCE-930F-50154667C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CB3D6-812B-3F49-D927-BA9AB507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13.10.2024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215DE-8539-0AD0-3F1F-F9835C03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C9F55-AB3F-15CC-7F68-47D3DD02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6610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3620-766E-06C5-D635-4F437BAB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51042-0D4E-3A50-EE3F-72374B001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86C01-EA4F-4729-6BD3-7D8732BB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13.10.2024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5F59F-580F-EBCC-D97F-B3A94FC5E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D1C50-8F82-BA98-FB42-EEB1F8BA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6257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34E4-5C90-63F9-ACDA-F9F5C0990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7C807-52D0-3120-4A21-E4E129695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FB31A-1AF9-E5EE-CCB8-14475769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13.10.2024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D49D8-A513-7EA5-76A2-B4AB2625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CFB3C-64F2-13A4-3E47-99829896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38725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B160-535C-E66B-3765-9F635583B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CB4DE-327A-B615-1537-0EE50F72E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C60ED-154D-D48E-411E-5A15DE9E5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7D25F-34B8-183A-6B09-02172B37B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13.10.2024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3AE54-BC48-12D6-2D60-92947E46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A4119-3A80-CA60-9360-C1E553E9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754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57D3-5FAE-19ED-C42E-6F630E074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22719-E045-C9D9-40FC-D4A2448AB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EAD95-434C-9CEE-7522-A1A291CF6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E571A-4295-126F-6DE4-331FA9AAA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5037D-A60F-91D0-40A6-7211450A9F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6CAFA-2003-90EE-EE82-0E46C3A6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13.10.2024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48A5D1-ADCF-4DED-92EE-5AF5B7A7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0C01F-8657-ACCD-0345-0020F68D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1990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B387D-7EAD-2278-EC3F-16DF52FB5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E2932-132D-6A51-1AE6-434B73014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13.10.2024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065FD-240C-55A9-A22F-E46659DBB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16A46-BED8-9749-6059-187CC65A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423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C4D939-1680-49E5-4AE9-161D2B72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13.10.2024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3C05B8-A0A6-372F-DFE0-BBE33E9DB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E65B6-09B5-0B49-5BED-1FAD8E58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8397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44F80-CCBD-DBE5-2679-A79007F4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0B846-1F4D-E5BC-9346-DE86F89DE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C0B7F-7023-4531-B5BE-9E243B36C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F37B8-1E2C-A04E-3132-F1893F6AD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13.10.2024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66EDA-10CA-395A-9DB5-6DD376A8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05D44-35CD-CF91-A566-2F6CCAA9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8623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E6919-1DAE-3BBE-0B75-9385AA6B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EE321B-3649-8620-B376-D736C5FAB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645CC-A0DE-58F0-E371-9C664DEF4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1C8F3-E6FD-2396-43F6-7C52F0A2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F4D8-ABCF-4D43-98D5-A7F42FF447A9}" type="datetimeFigureOut">
              <a:rPr lang="en-CH" smtClean="0"/>
              <a:t>13.10.2024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42A06-3DEB-FB27-05BF-C506899BD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31579-CE11-D8E1-0BF5-CCB2E736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01208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E6013-A2F8-8022-68D7-2120425F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42C8E-0F7E-A481-8CCE-16DF92681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875AF-40A0-0A60-A8E6-38B75E29C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56F4D8-ABCF-4D43-98D5-A7F42FF447A9}" type="datetimeFigureOut">
              <a:rPr lang="en-CH" smtClean="0"/>
              <a:t>13.10.2024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50E5C-5503-B6F0-F892-269443E28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4007-A1A7-01B1-CD1B-B53587347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84D779-A887-C84F-B4C7-F14A22BA9DF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092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11" Type="http://schemas.openxmlformats.org/officeDocument/2006/relationships/image" Target="../media/image11.png"/><Relationship Id="rId5" Type="http://schemas.openxmlformats.org/officeDocument/2006/relationships/image" Target="../media/image1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8B5812-61BD-491E-6028-1DB3C4C39FB3}"/>
              </a:ext>
            </a:extLst>
          </p:cNvPr>
          <p:cNvSpPr/>
          <p:nvPr/>
        </p:nvSpPr>
        <p:spPr>
          <a:xfrm>
            <a:off x="3957574" y="4194880"/>
            <a:ext cx="5150453" cy="6352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          Infrastructure</a:t>
            </a:r>
          </a:p>
        </p:txBody>
      </p:sp>
      <p:pic>
        <p:nvPicPr>
          <p:cNvPr id="8" name="Graphic 7" descr="Computer with solid fill">
            <a:extLst>
              <a:ext uri="{FF2B5EF4-FFF2-40B4-BE49-F238E27FC236}">
                <a16:creationId xmlns:a16="http://schemas.microsoft.com/office/drawing/2014/main" id="{DCAAF2D1-3742-BC64-BCB6-60C5EC0C4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4954" y="4234746"/>
            <a:ext cx="595431" cy="59543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E9F305-0AB8-CFBE-4199-22783E15C40C}"/>
              </a:ext>
            </a:extLst>
          </p:cNvPr>
          <p:cNvSpPr/>
          <p:nvPr/>
        </p:nvSpPr>
        <p:spPr>
          <a:xfrm>
            <a:off x="3957575" y="3467540"/>
            <a:ext cx="5150453" cy="6352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Operations</a:t>
            </a:r>
          </a:p>
        </p:txBody>
      </p:sp>
      <p:pic>
        <p:nvPicPr>
          <p:cNvPr id="13" name="Graphic 12" descr="Database with solid fill">
            <a:extLst>
              <a:ext uri="{FF2B5EF4-FFF2-40B4-BE49-F238E27FC236}">
                <a16:creationId xmlns:a16="http://schemas.microsoft.com/office/drawing/2014/main" id="{0221362B-3A69-087D-1403-35383EA1B4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34752" y="4312394"/>
            <a:ext cx="440134" cy="440134"/>
          </a:xfrm>
          <a:prstGeom prst="rect">
            <a:avLst/>
          </a:prstGeom>
        </p:spPr>
      </p:pic>
      <p:pic>
        <p:nvPicPr>
          <p:cNvPr id="15" name="Graphic 14" descr="Server with solid fill">
            <a:extLst>
              <a:ext uri="{FF2B5EF4-FFF2-40B4-BE49-F238E27FC236}">
                <a16:creationId xmlns:a16="http://schemas.microsoft.com/office/drawing/2014/main" id="{BA8DDBF9-ACD3-D57B-D5A6-F19A3C31AC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29473" y="4312394"/>
            <a:ext cx="440135" cy="44013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917E1D1-0DDC-04C5-2B31-E251D1D46808}"/>
              </a:ext>
            </a:extLst>
          </p:cNvPr>
          <p:cNvSpPr/>
          <p:nvPr/>
        </p:nvSpPr>
        <p:spPr>
          <a:xfrm>
            <a:off x="4164417" y="1655811"/>
            <a:ext cx="2118831" cy="17317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Developer</a:t>
            </a:r>
          </a:p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Team 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BF3AC9-5B5E-C6AC-45C3-EF30F85CBFF3}"/>
              </a:ext>
            </a:extLst>
          </p:cNvPr>
          <p:cNvSpPr/>
          <p:nvPr/>
        </p:nvSpPr>
        <p:spPr>
          <a:xfrm>
            <a:off x="6779872" y="1655811"/>
            <a:ext cx="2118831" cy="17317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Developer</a:t>
            </a:r>
          </a:p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Team B</a:t>
            </a:r>
          </a:p>
        </p:txBody>
      </p:sp>
    </p:spTree>
    <p:extLst>
      <p:ext uri="{BB962C8B-B14F-4D97-AF65-F5344CB8AC3E}">
        <p14:creationId xmlns:p14="http://schemas.microsoft.com/office/powerpoint/2010/main" val="78737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8B5812-61BD-491E-6028-1DB3C4C39FB3}"/>
              </a:ext>
            </a:extLst>
          </p:cNvPr>
          <p:cNvSpPr/>
          <p:nvPr/>
        </p:nvSpPr>
        <p:spPr>
          <a:xfrm>
            <a:off x="3957574" y="4194880"/>
            <a:ext cx="5150453" cy="6352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Infrastructure</a:t>
            </a:r>
            <a:b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</a:br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      Platform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316B8-83A7-C307-3F3C-CA2E040099C6}"/>
              </a:ext>
            </a:extLst>
          </p:cNvPr>
          <p:cNvSpPr/>
          <p:nvPr/>
        </p:nvSpPr>
        <p:spPr>
          <a:xfrm rot="16200000">
            <a:off x="3436853" y="2386243"/>
            <a:ext cx="2425641" cy="9705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       DevOps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3F789F-9F7D-2F16-63D3-4F66CBBC6A24}"/>
              </a:ext>
            </a:extLst>
          </p:cNvPr>
          <p:cNvSpPr/>
          <p:nvPr/>
        </p:nvSpPr>
        <p:spPr>
          <a:xfrm rot="16200000">
            <a:off x="4576311" y="2377380"/>
            <a:ext cx="2425640" cy="9882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       DevOps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548482-7FF4-AC73-D2D8-FF8EAF8124B3}"/>
              </a:ext>
            </a:extLst>
          </p:cNvPr>
          <p:cNvSpPr/>
          <p:nvPr/>
        </p:nvSpPr>
        <p:spPr>
          <a:xfrm rot="16200000">
            <a:off x="6052308" y="2383377"/>
            <a:ext cx="2425641" cy="9705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       DevOps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8E428E-824F-E825-3A67-E9FB80D3F598}"/>
              </a:ext>
            </a:extLst>
          </p:cNvPr>
          <p:cNvSpPr/>
          <p:nvPr/>
        </p:nvSpPr>
        <p:spPr>
          <a:xfrm rot="16200000">
            <a:off x="7191766" y="2374514"/>
            <a:ext cx="2425640" cy="9882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       DevOps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711C4B-9BAC-CD0A-37EB-C27FAC94A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421" y="4319943"/>
            <a:ext cx="427734" cy="42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4EA739B-6106-9A58-65EA-7FDAE68AE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30" y="4319943"/>
            <a:ext cx="714277" cy="42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0B0022B-AA80-DCF1-00C2-F32100A1E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782" y="4296757"/>
            <a:ext cx="574159" cy="444076"/>
          </a:xfrm>
          <a:prstGeom prst="rect">
            <a:avLst/>
          </a:prstGeom>
        </p:spPr>
      </p:pic>
      <p:pic>
        <p:nvPicPr>
          <p:cNvPr id="8" name="Graphic 7" descr="Computer with solid fill">
            <a:extLst>
              <a:ext uri="{FF2B5EF4-FFF2-40B4-BE49-F238E27FC236}">
                <a16:creationId xmlns:a16="http://schemas.microsoft.com/office/drawing/2014/main" id="{DCAAF2D1-3742-BC64-BCB6-60C5EC0C41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95815" y="4236234"/>
            <a:ext cx="595431" cy="595431"/>
          </a:xfrm>
          <a:prstGeom prst="rect">
            <a:avLst/>
          </a:prstGeom>
        </p:spPr>
      </p:pic>
      <p:pic>
        <p:nvPicPr>
          <p:cNvPr id="7" name="Picture 10">
            <a:extLst>
              <a:ext uri="{FF2B5EF4-FFF2-40B4-BE49-F238E27FC236}">
                <a16:creationId xmlns:a16="http://schemas.microsoft.com/office/drawing/2014/main" id="{11F5E78F-AB49-24BF-0870-7D2C668B2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210" y="3360753"/>
            <a:ext cx="596925" cy="59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944DA9-1F89-D603-F5D5-96CF980396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9124" y="3372378"/>
            <a:ext cx="606876" cy="5736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444353-80B7-8085-ADFF-A0C6E82468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5613" y="3360753"/>
            <a:ext cx="634192" cy="573793"/>
          </a:xfrm>
          <a:prstGeom prst="rect">
            <a:avLst/>
          </a:prstGeom>
        </p:spPr>
      </p:pic>
      <p:pic>
        <p:nvPicPr>
          <p:cNvPr id="12" name="Picture 16" descr="Azure Repos Logo - PNG Logo Vector Brand Downloads (SVG, EPS)">
            <a:extLst>
              <a:ext uri="{FF2B5EF4-FFF2-40B4-BE49-F238E27FC236}">
                <a16:creationId xmlns:a16="http://schemas.microsoft.com/office/drawing/2014/main" id="{0D838BAF-EA88-8FE6-D307-F2AB05E92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556" y="3372378"/>
            <a:ext cx="542059" cy="60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288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8B5812-61BD-491E-6028-1DB3C4C39FB3}"/>
              </a:ext>
            </a:extLst>
          </p:cNvPr>
          <p:cNvSpPr/>
          <p:nvPr/>
        </p:nvSpPr>
        <p:spPr>
          <a:xfrm>
            <a:off x="3957574" y="4194880"/>
            <a:ext cx="5150453" cy="6352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Infrastructure</a:t>
            </a:r>
            <a:b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</a:br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      Platform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59B00-2C24-5DA4-EBB5-B651B7DFF418}"/>
              </a:ext>
            </a:extLst>
          </p:cNvPr>
          <p:cNvSpPr/>
          <p:nvPr/>
        </p:nvSpPr>
        <p:spPr>
          <a:xfrm>
            <a:off x="3957575" y="3467540"/>
            <a:ext cx="5150453" cy="6352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Internal Developer</a:t>
            </a:r>
            <a:b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</a:br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      Platform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316B8-83A7-C307-3F3C-CA2E040099C6}"/>
              </a:ext>
            </a:extLst>
          </p:cNvPr>
          <p:cNvSpPr/>
          <p:nvPr/>
        </p:nvSpPr>
        <p:spPr>
          <a:xfrm rot="16200000">
            <a:off x="3559392" y="2263704"/>
            <a:ext cx="1624121" cy="414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8751DA-5932-9DBF-AF00-462446260FC6}"/>
              </a:ext>
            </a:extLst>
          </p:cNvPr>
          <p:cNvSpPr/>
          <p:nvPr/>
        </p:nvSpPr>
        <p:spPr>
          <a:xfrm rot="16200000">
            <a:off x="4115831" y="2263703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3F789F-9F7D-2F16-63D3-4F66CBBC6A24}"/>
              </a:ext>
            </a:extLst>
          </p:cNvPr>
          <p:cNvSpPr/>
          <p:nvPr/>
        </p:nvSpPr>
        <p:spPr>
          <a:xfrm rot="16200000">
            <a:off x="4689990" y="2263703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A6366F-8087-6A2F-509A-263503BFE37A}"/>
              </a:ext>
            </a:extLst>
          </p:cNvPr>
          <p:cNvSpPr/>
          <p:nvPr/>
        </p:nvSpPr>
        <p:spPr>
          <a:xfrm rot="16200000">
            <a:off x="5264149" y="2263703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548482-7FF4-AC73-D2D8-FF8EAF8124B3}"/>
              </a:ext>
            </a:extLst>
          </p:cNvPr>
          <p:cNvSpPr/>
          <p:nvPr/>
        </p:nvSpPr>
        <p:spPr>
          <a:xfrm rot="16200000">
            <a:off x="6174847" y="2260838"/>
            <a:ext cx="1624121" cy="414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D314C2-7335-5537-74C0-56AC67AC7700}"/>
              </a:ext>
            </a:extLst>
          </p:cNvPr>
          <p:cNvSpPr/>
          <p:nvPr/>
        </p:nvSpPr>
        <p:spPr>
          <a:xfrm rot="16200000">
            <a:off x="6731286" y="2260837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8E428E-824F-E825-3A67-E9FB80D3F598}"/>
              </a:ext>
            </a:extLst>
          </p:cNvPr>
          <p:cNvSpPr/>
          <p:nvPr/>
        </p:nvSpPr>
        <p:spPr>
          <a:xfrm rot="16200000">
            <a:off x="7305445" y="2260837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33BC31-B5CC-DB2D-7E2B-09B0C038A2BD}"/>
              </a:ext>
            </a:extLst>
          </p:cNvPr>
          <p:cNvSpPr/>
          <p:nvPr/>
        </p:nvSpPr>
        <p:spPr>
          <a:xfrm rot="16200000">
            <a:off x="7879604" y="2260837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711C4B-9BAC-CD0A-37EB-C27FAC94A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421" y="4319943"/>
            <a:ext cx="427734" cy="42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4EA739B-6106-9A58-65EA-7FDAE68AE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330" y="4319943"/>
            <a:ext cx="714277" cy="42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0B0022B-AA80-DCF1-00C2-F32100A1E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782" y="4296757"/>
            <a:ext cx="574159" cy="444076"/>
          </a:xfrm>
          <a:prstGeom prst="rect">
            <a:avLst/>
          </a:prstGeom>
        </p:spPr>
      </p:pic>
      <p:pic>
        <p:nvPicPr>
          <p:cNvPr id="8" name="Graphic 7" descr="Computer with solid fill">
            <a:extLst>
              <a:ext uri="{FF2B5EF4-FFF2-40B4-BE49-F238E27FC236}">
                <a16:creationId xmlns:a16="http://schemas.microsoft.com/office/drawing/2014/main" id="{DCAAF2D1-3742-BC64-BCB6-60C5EC0C41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95815" y="4236234"/>
            <a:ext cx="595431" cy="59543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848F466-DF6D-7C07-619E-781A1B5B70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7999" y="3558269"/>
            <a:ext cx="401602" cy="453758"/>
          </a:xfrm>
          <a:prstGeom prst="rect">
            <a:avLst/>
          </a:prstGeom>
        </p:spPr>
      </p:pic>
      <p:pic>
        <p:nvPicPr>
          <p:cNvPr id="41" name="Picture 22">
            <a:extLst>
              <a:ext uri="{FF2B5EF4-FFF2-40B4-BE49-F238E27FC236}">
                <a16:creationId xmlns:a16="http://schemas.microsoft.com/office/drawing/2014/main" id="{5962DF39-AA59-BDA5-5A54-714E09A9A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596" y="3581168"/>
            <a:ext cx="328660" cy="45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8">
            <a:extLst>
              <a:ext uri="{FF2B5EF4-FFF2-40B4-BE49-F238E27FC236}">
                <a16:creationId xmlns:a16="http://schemas.microsoft.com/office/drawing/2014/main" id="{A9E4E756-43A3-1958-F344-4304FF086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948" y="3573072"/>
            <a:ext cx="496592" cy="48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A48336C-56BB-C4C1-D969-14ED29DF1C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45111" y="3570299"/>
            <a:ext cx="453758" cy="48553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0D29483-D128-7F8F-E890-526F1EE673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60800" y="3589848"/>
            <a:ext cx="453758" cy="4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697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D8CC6CCE-4DEE-2FCB-2A41-2877C2791A4B}"/>
              </a:ext>
            </a:extLst>
          </p:cNvPr>
          <p:cNvSpPr/>
          <p:nvPr/>
        </p:nvSpPr>
        <p:spPr>
          <a:xfrm>
            <a:off x="4066924" y="1261533"/>
            <a:ext cx="5537713" cy="683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API Platform</a:t>
            </a: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8B5812-61BD-491E-6028-1DB3C4C39FB3}"/>
              </a:ext>
            </a:extLst>
          </p:cNvPr>
          <p:cNvSpPr/>
          <p:nvPr/>
        </p:nvSpPr>
        <p:spPr>
          <a:xfrm>
            <a:off x="3957574" y="4194880"/>
            <a:ext cx="5647063" cy="6352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Infrastructure</a:t>
            </a:r>
            <a:b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</a:br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      Platform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59B00-2C24-5DA4-EBB5-B651B7DFF418}"/>
              </a:ext>
            </a:extLst>
          </p:cNvPr>
          <p:cNvSpPr/>
          <p:nvPr/>
        </p:nvSpPr>
        <p:spPr>
          <a:xfrm>
            <a:off x="3957575" y="3467540"/>
            <a:ext cx="5647063" cy="6352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Internal Developer</a:t>
            </a:r>
            <a:b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</a:br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      Platform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316B8-83A7-C307-3F3C-CA2E040099C6}"/>
              </a:ext>
            </a:extLst>
          </p:cNvPr>
          <p:cNvSpPr/>
          <p:nvPr/>
        </p:nvSpPr>
        <p:spPr>
          <a:xfrm rot="16200000">
            <a:off x="3559392" y="2263704"/>
            <a:ext cx="1624121" cy="414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8751DA-5932-9DBF-AF00-462446260FC6}"/>
              </a:ext>
            </a:extLst>
          </p:cNvPr>
          <p:cNvSpPr/>
          <p:nvPr/>
        </p:nvSpPr>
        <p:spPr>
          <a:xfrm rot="16200000">
            <a:off x="4115831" y="2263703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3F789F-9F7D-2F16-63D3-4F66CBBC6A24}"/>
              </a:ext>
            </a:extLst>
          </p:cNvPr>
          <p:cNvSpPr/>
          <p:nvPr/>
        </p:nvSpPr>
        <p:spPr>
          <a:xfrm rot="16200000">
            <a:off x="4689990" y="2263703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A6366F-8087-6A2F-509A-263503BFE37A}"/>
              </a:ext>
            </a:extLst>
          </p:cNvPr>
          <p:cNvSpPr/>
          <p:nvPr/>
        </p:nvSpPr>
        <p:spPr>
          <a:xfrm rot="16200000">
            <a:off x="5264149" y="2263703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FB0091-9DDA-563A-F8ED-A0453228018A}"/>
              </a:ext>
            </a:extLst>
          </p:cNvPr>
          <p:cNvSpPr/>
          <p:nvPr/>
        </p:nvSpPr>
        <p:spPr>
          <a:xfrm>
            <a:off x="4164416" y="1658678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2BCBDA-6B72-C410-2876-90207EB8394F}"/>
              </a:ext>
            </a:extLst>
          </p:cNvPr>
          <p:cNvSpPr/>
          <p:nvPr/>
        </p:nvSpPr>
        <p:spPr>
          <a:xfrm>
            <a:off x="4720857" y="1658678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993EFF-C174-C6B9-A2FD-67F6900A0E59}"/>
              </a:ext>
            </a:extLst>
          </p:cNvPr>
          <p:cNvSpPr/>
          <p:nvPr/>
        </p:nvSpPr>
        <p:spPr>
          <a:xfrm>
            <a:off x="5295014" y="1655812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CF378B-46CC-2171-6195-8A3FBE702A81}"/>
              </a:ext>
            </a:extLst>
          </p:cNvPr>
          <p:cNvSpPr/>
          <p:nvPr/>
        </p:nvSpPr>
        <p:spPr>
          <a:xfrm>
            <a:off x="5869175" y="1655812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548482-7FF4-AC73-D2D8-FF8EAF8124B3}"/>
              </a:ext>
            </a:extLst>
          </p:cNvPr>
          <p:cNvSpPr/>
          <p:nvPr/>
        </p:nvSpPr>
        <p:spPr>
          <a:xfrm rot="16200000">
            <a:off x="6174847" y="2260838"/>
            <a:ext cx="1624121" cy="414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D314C2-7335-5537-74C0-56AC67AC7700}"/>
              </a:ext>
            </a:extLst>
          </p:cNvPr>
          <p:cNvSpPr/>
          <p:nvPr/>
        </p:nvSpPr>
        <p:spPr>
          <a:xfrm rot="16200000">
            <a:off x="6731286" y="2260837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8E428E-824F-E825-3A67-E9FB80D3F598}"/>
              </a:ext>
            </a:extLst>
          </p:cNvPr>
          <p:cNvSpPr/>
          <p:nvPr/>
        </p:nvSpPr>
        <p:spPr>
          <a:xfrm rot="16200000">
            <a:off x="7305445" y="2260837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33BC31-B5CC-DB2D-7E2B-09B0C038A2BD}"/>
              </a:ext>
            </a:extLst>
          </p:cNvPr>
          <p:cNvSpPr/>
          <p:nvPr/>
        </p:nvSpPr>
        <p:spPr>
          <a:xfrm rot="16200000">
            <a:off x="7879604" y="2260837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0D3E62-290C-D550-6140-C7DA05429C47}"/>
              </a:ext>
            </a:extLst>
          </p:cNvPr>
          <p:cNvSpPr/>
          <p:nvPr/>
        </p:nvSpPr>
        <p:spPr>
          <a:xfrm>
            <a:off x="6779871" y="1655812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A4CAC5-33B4-D4C4-BEA3-30B605636B46}"/>
              </a:ext>
            </a:extLst>
          </p:cNvPr>
          <p:cNvSpPr/>
          <p:nvPr/>
        </p:nvSpPr>
        <p:spPr>
          <a:xfrm>
            <a:off x="7336312" y="1655812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10F38F-6A2D-5BE1-B30E-8B745CF59F60}"/>
              </a:ext>
            </a:extLst>
          </p:cNvPr>
          <p:cNvSpPr/>
          <p:nvPr/>
        </p:nvSpPr>
        <p:spPr>
          <a:xfrm>
            <a:off x="7910469" y="1652946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F37D68-A9AC-82D9-61BA-E2DFB0EBDC2E}"/>
              </a:ext>
            </a:extLst>
          </p:cNvPr>
          <p:cNvSpPr/>
          <p:nvPr/>
        </p:nvSpPr>
        <p:spPr>
          <a:xfrm>
            <a:off x="8484630" y="1652946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711C4B-9BAC-CD0A-37EB-C27FAC94A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802" y="4319942"/>
            <a:ext cx="427734" cy="42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4EA739B-6106-9A58-65EA-7FDAE68AE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32" y="4317161"/>
            <a:ext cx="714277" cy="42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0B0022B-AA80-DCF1-00C2-F32100A1E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129" y="4290490"/>
            <a:ext cx="574159" cy="444076"/>
          </a:xfrm>
          <a:prstGeom prst="rect">
            <a:avLst/>
          </a:prstGeom>
        </p:spPr>
      </p:pic>
      <p:pic>
        <p:nvPicPr>
          <p:cNvPr id="8" name="Graphic 7" descr="Computer with solid fill">
            <a:extLst>
              <a:ext uri="{FF2B5EF4-FFF2-40B4-BE49-F238E27FC236}">
                <a16:creationId xmlns:a16="http://schemas.microsoft.com/office/drawing/2014/main" id="{DCAAF2D1-3742-BC64-BCB6-60C5EC0C41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91475" y="4236094"/>
            <a:ext cx="595431" cy="59543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848F466-DF6D-7C07-619E-781A1B5B70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7999" y="3558269"/>
            <a:ext cx="401602" cy="453758"/>
          </a:xfrm>
          <a:prstGeom prst="rect">
            <a:avLst/>
          </a:prstGeom>
        </p:spPr>
      </p:pic>
      <p:pic>
        <p:nvPicPr>
          <p:cNvPr id="41" name="Picture 22">
            <a:extLst>
              <a:ext uri="{FF2B5EF4-FFF2-40B4-BE49-F238E27FC236}">
                <a16:creationId xmlns:a16="http://schemas.microsoft.com/office/drawing/2014/main" id="{5962DF39-AA59-BDA5-5A54-714E09A9A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596" y="3581168"/>
            <a:ext cx="328660" cy="45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8">
            <a:extLst>
              <a:ext uri="{FF2B5EF4-FFF2-40B4-BE49-F238E27FC236}">
                <a16:creationId xmlns:a16="http://schemas.microsoft.com/office/drawing/2014/main" id="{A9E4E756-43A3-1958-F344-4304FF086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948" y="3573072"/>
            <a:ext cx="496592" cy="48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A48336C-56BB-C4C1-D969-14ED29DF1C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45111" y="3570299"/>
            <a:ext cx="453758" cy="48553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0D29483-D128-7F8F-E890-526F1EE673F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60800" y="3589848"/>
            <a:ext cx="453758" cy="428932"/>
          </a:xfrm>
          <a:prstGeom prst="rect">
            <a:avLst/>
          </a:prstGeom>
        </p:spPr>
      </p:pic>
      <p:sp>
        <p:nvSpPr>
          <p:cNvPr id="45" name="Down Arrow 44">
            <a:extLst>
              <a:ext uri="{FF2B5EF4-FFF2-40B4-BE49-F238E27FC236}">
                <a16:creationId xmlns:a16="http://schemas.microsoft.com/office/drawing/2014/main" id="{A98171CA-2547-9E39-24FA-8D89A58EED58}"/>
              </a:ext>
            </a:extLst>
          </p:cNvPr>
          <p:cNvSpPr/>
          <p:nvPr/>
        </p:nvSpPr>
        <p:spPr>
          <a:xfrm>
            <a:off x="9122164" y="1941864"/>
            <a:ext cx="283278" cy="1612737"/>
          </a:xfrm>
          <a:prstGeom prst="downArrow">
            <a:avLst>
              <a:gd name="adj1" fmla="val 5538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C3D5770-E613-1DA5-BB63-C1A07B85132F}"/>
              </a:ext>
            </a:extLst>
          </p:cNvPr>
          <p:cNvSpPr/>
          <p:nvPr/>
        </p:nvSpPr>
        <p:spPr>
          <a:xfrm>
            <a:off x="9200163" y="1909750"/>
            <a:ext cx="127279" cy="895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B29C5455-47D9-3D76-1633-E132CC337C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17783" y="3589848"/>
            <a:ext cx="462608" cy="4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2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7888EC7-5651-C38B-291E-A266C818122E}"/>
              </a:ext>
            </a:extLst>
          </p:cNvPr>
          <p:cNvSpPr/>
          <p:nvPr/>
        </p:nvSpPr>
        <p:spPr>
          <a:xfrm rot="16200000">
            <a:off x="4987971" y="-331313"/>
            <a:ext cx="4149517" cy="64038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28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4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(Platform) Business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46D1E2-C5DD-8891-1755-488B4DBF0DCF}"/>
              </a:ext>
            </a:extLst>
          </p:cNvPr>
          <p:cNvSpPr/>
          <p:nvPr/>
        </p:nvSpPr>
        <p:spPr>
          <a:xfrm>
            <a:off x="3967838" y="889000"/>
            <a:ext cx="2421153" cy="24864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Business Platform</a:t>
            </a:r>
          </a:p>
          <a:p>
            <a:pPr algn="ctr"/>
            <a:endParaRPr lang="en-CH" sz="28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4D6442-B293-C2C9-1562-61F9CC7EC350}"/>
              </a:ext>
            </a:extLst>
          </p:cNvPr>
          <p:cNvSpPr/>
          <p:nvPr/>
        </p:nvSpPr>
        <p:spPr>
          <a:xfrm>
            <a:off x="6686876" y="889000"/>
            <a:ext cx="2329544" cy="24864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Business Platform</a:t>
            </a:r>
          </a:p>
          <a:p>
            <a:endParaRPr lang="en-CH" sz="28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  <a:p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8F4666-D7DC-9C52-C509-472A9235901D}"/>
              </a:ext>
            </a:extLst>
          </p:cNvPr>
          <p:cNvSpPr/>
          <p:nvPr/>
        </p:nvSpPr>
        <p:spPr>
          <a:xfrm>
            <a:off x="3957574" y="4194880"/>
            <a:ext cx="5647063" cy="6352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Infrastructure</a:t>
            </a:r>
            <a:b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</a:br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      Platform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9AC90B-9DCB-C6EA-E626-366E62A24DBB}"/>
              </a:ext>
            </a:extLst>
          </p:cNvPr>
          <p:cNvSpPr/>
          <p:nvPr/>
        </p:nvSpPr>
        <p:spPr>
          <a:xfrm>
            <a:off x="3957575" y="3467540"/>
            <a:ext cx="5647063" cy="6352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Internal Developer</a:t>
            </a:r>
            <a:b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</a:br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             Platform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43051758-15F3-0954-1EDF-D183FD3FF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802" y="4319942"/>
            <a:ext cx="427734" cy="42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1FE3D0E3-6ABA-0D33-BC55-487703B3B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2432" y="4317161"/>
            <a:ext cx="714277" cy="42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24704B0-3E26-D449-8E95-7249ED82F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129" y="4290490"/>
            <a:ext cx="574159" cy="444076"/>
          </a:xfrm>
          <a:prstGeom prst="rect">
            <a:avLst/>
          </a:prstGeom>
        </p:spPr>
      </p:pic>
      <p:pic>
        <p:nvPicPr>
          <p:cNvPr id="35" name="Graphic 34" descr="Computer with solid fill">
            <a:extLst>
              <a:ext uri="{FF2B5EF4-FFF2-40B4-BE49-F238E27FC236}">
                <a16:creationId xmlns:a16="http://schemas.microsoft.com/office/drawing/2014/main" id="{378879E7-F9C0-3FD9-E5D5-DAB2B9AFFC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391475" y="4236094"/>
            <a:ext cx="595431" cy="59543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F60AFDB-AFFB-F333-4AA0-39244D2343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7999" y="3558269"/>
            <a:ext cx="401602" cy="453758"/>
          </a:xfrm>
          <a:prstGeom prst="rect">
            <a:avLst/>
          </a:prstGeom>
        </p:spPr>
      </p:pic>
      <p:pic>
        <p:nvPicPr>
          <p:cNvPr id="37" name="Picture 22">
            <a:extLst>
              <a:ext uri="{FF2B5EF4-FFF2-40B4-BE49-F238E27FC236}">
                <a16:creationId xmlns:a16="http://schemas.microsoft.com/office/drawing/2014/main" id="{973242A1-6F30-543C-1510-460FE5E75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596" y="3581168"/>
            <a:ext cx="328660" cy="45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8">
            <a:extLst>
              <a:ext uri="{FF2B5EF4-FFF2-40B4-BE49-F238E27FC236}">
                <a16:creationId xmlns:a16="http://schemas.microsoft.com/office/drawing/2014/main" id="{20CB98DB-5537-AE05-EF93-3E31456CA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7948" y="3573072"/>
            <a:ext cx="496592" cy="48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09C4A71-30B0-FE46-C6A4-DF1E04399F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45111" y="3570299"/>
            <a:ext cx="453758" cy="48553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1B32142-6F75-6846-1C87-2A8BCBD0D0C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60800" y="3589848"/>
            <a:ext cx="453758" cy="42893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321C1E9-BDF6-CFAF-86C7-148A53DE4D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17783" y="3589848"/>
            <a:ext cx="462608" cy="444369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62B9F2BB-8D92-898A-04FD-928F06153DDE}"/>
              </a:ext>
            </a:extLst>
          </p:cNvPr>
          <p:cNvSpPr/>
          <p:nvPr/>
        </p:nvSpPr>
        <p:spPr>
          <a:xfrm>
            <a:off x="4066924" y="1261533"/>
            <a:ext cx="5537713" cy="683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API Platform</a:t>
            </a:r>
          </a:p>
          <a:p>
            <a:pPr algn="ctr"/>
            <a:endParaRPr lang="en-CH" sz="1600" dirty="0">
              <a:solidFill>
                <a:schemeClr val="accent6">
                  <a:lumMod val="50000"/>
                </a:schemeClr>
              </a:solidFill>
              <a:latin typeface="Ford Antenna Medium" panose="02000505000000020004" pitchFamily="2" charset="0"/>
            </a:endParaRPr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4FE1C006-A04C-ECE0-CE76-C87FED98763A}"/>
              </a:ext>
            </a:extLst>
          </p:cNvPr>
          <p:cNvSpPr/>
          <p:nvPr/>
        </p:nvSpPr>
        <p:spPr>
          <a:xfrm>
            <a:off x="9122164" y="1941864"/>
            <a:ext cx="283278" cy="1612737"/>
          </a:xfrm>
          <a:prstGeom prst="downArrow">
            <a:avLst>
              <a:gd name="adj1" fmla="val 5538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677AEF7-2615-32B4-B426-178229F14550}"/>
              </a:ext>
            </a:extLst>
          </p:cNvPr>
          <p:cNvSpPr/>
          <p:nvPr/>
        </p:nvSpPr>
        <p:spPr>
          <a:xfrm>
            <a:off x="9200163" y="1909750"/>
            <a:ext cx="127279" cy="895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316B8-83A7-C307-3F3C-CA2E040099C6}"/>
              </a:ext>
            </a:extLst>
          </p:cNvPr>
          <p:cNvSpPr/>
          <p:nvPr/>
        </p:nvSpPr>
        <p:spPr>
          <a:xfrm rot="16200000">
            <a:off x="3559392" y="2263704"/>
            <a:ext cx="1624121" cy="414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8751DA-5932-9DBF-AF00-462446260FC6}"/>
              </a:ext>
            </a:extLst>
          </p:cNvPr>
          <p:cNvSpPr/>
          <p:nvPr/>
        </p:nvSpPr>
        <p:spPr>
          <a:xfrm rot="16200000">
            <a:off x="4115831" y="2263703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3F789F-9F7D-2F16-63D3-4F66CBBC6A24}"/>
              </a:ext>
            </a:extLst>
          </p:cNvPr>
          <p:cNvSpPr/>
          <p:nvPr/>
        </p:nvSpPr>
        <p:spPr>
          <a:xfrm rot="16200000">
            <a:off x="4689990" y="2263703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A6366F-8087-6A2F-509A-263503BFE37A}"/>
              </a:ext>
            </a:extLst>
          </p:cNvPr>
          <p:cNvSpPr/>
          <p:nvPr/>
        </p:nvSpPr>
        <p:spPr>
          <a:xfrm rot="16200000">
            <a:off x="5264149" y="2263703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FB0091-9DDA-563A-F8ED-A0453228018A}"/>
              </a:ext>
            </a:extLst>
          </p:cNvPr>
          <p:cNvSpPr/>
          <p:nvPr/>
        </p:nvSpPr>
        <p:spPr>
          <a:xfrm>
            <a:off x="4164416" y="1658678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2BCBDA-6B72-C410-2876-90207EB8394F}"/>
              </a:ext>
            </a:extLst>
          </p:cNvPr>
          <p:cNvSpPr/>
          <p:nvPr/>
        </p:nvSpPr>
        <p:spPr>
          <a:xfrm>
            <a:off x="4720857" y="1658678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993EFF-C174-C6B9-A2FD-67F6900A0E59}"/>
              </a:ext>
            </a:extLst>
          </p:cNvPr>
          <p:cNvSpPr/>
          <p:nvPr/>
        </p:nvSpPr>
        <p:spPr>
          <a:xfrm>
            <a:off x="5295014" y="1655812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CF378B-46CC-2171-6195-8A3FBE702A81}"/>
              </a:ext>
            </a:extLst>
          </p:cNvPr>
          <p:cNvSpPr/>
          <p:nvPr/>
        </p:nvSpPr>
        <p:spPr>
          <a:xfrm>
            <a:off x="5869175" y="1655812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548482-7FF4-AC73-D2D8-FF8EAF8124B3}"/>
              </a:ext>
            </a:extLst>
          </p:cNvPr>
          <p:cNvSpPr/>
          <p:nvPr/>
        </p:nvSpPr>
        <p:spPr>
          <a:xfrm rot="16200000">
            <a:off x="6174847" y="2260838"/>
            <a:ext cx="1624121" cy="4140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D314C2-7335-5537-74C0-56AC67AC7700}"/>
              </a:ext>
            </a:extLst>
          </p:cNvPr>
          <p:cNvSpPr/>
          <p:nvPr/>
        </p:nvSpPr>
        <p:spPr>
          <a:xfrm rot="16200000">
            <a:off x="6731286" y="2260837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8E428E-824F-E825-3A67-E9FB80D3F598}"/>
              </a:ext>
            </a:extLst>
          </p:cNvPr>
          <p:cNvSpPr/>
          <p:nvPr/>
        </p:nvSpPr>
        <p:spPr>
          <a:xfrm rot="16200000">
            <a:off x="7305445" y="2260837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33BC31-B5CC-DB2D-7E2B-09B0C038A2BD}"/>
              </a:ext>
            </a:extLst>
          </p:cNvPr>
          <p:cNvSpPr/>
          <p:nvPr/>
        </p:nvSpPr>
        <p:spPr>
          <a:xfrm rot="16200000">
            <a:off x="7879604" y="2260837"/>
            <a:ext cx="1624121" cy="4140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6">
                    <a:lumMod val="50000"/>
                  </a:schemeClr>
                </a:solidFill>
                <a:latin typeface="Ford Antenna Medium" panose="02000505000000020004" pitchFamily="2" charset="0"/>
              </a:rPr>
              <a:t>DevOps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0D3E62-290C-D550-6140-C7DA05429C47}"/>
              </a:ext>
            </a:extLst>
          </p:cNvPr>
          <p:cNvSpPr/>
          <p:nvPr/>
        </p:nvSpPr>
        <p:spPr>
          <a:xfrm>
            <a:off x="6779871" y="1655812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0A4CAC5-33B4-D4C4-BEA3-30B605636B46}"/>
              </a:ext>
            </a:extLst>
          </p:cNvPr>
          <p:cNvSpPr/>
          <p:nvPr/>
        </p:nvSpPr>
        <p:spPr>
          <a:xfrm>
            <a:off x="7336312" y="1655812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10F38F-6A2D-5BE1-B30E-8B745CF59F60}"/>
              </a:ext>
            </a:extLst>
          </p:cNvPr>
          <p:cNvSpPr/>
          <p:nvPr/>
        </p:nvSpPr>
        <p:spPr>
          <a:xfrm>
            <a:off x="7910469" y="1652946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F37D68-A9AC-82D9-61BA-E2DFB0EBDC2E}"/>
              </a:ext>
            </a:extLst>
          </p:cNvPr>
          <p:cNvSpPr/>
          <p:nvPr/>
        </p:nvSpPr>
        <p:spPr>
          <a:xfrm>
            <a:off x="8484630" y="1652946"/>
            <a:ext cx="414071" cy="21265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accent6">
                <a:lumMod val="40000"/>
                <a:lumOff val="60000"/>
                <a:alpha val="50196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BC52423D-5EE5-6DCE-50F3-413CD683AAFC}"/>
              </a:ext>
            </a:extLst>
          </p:cNvPr>
          <p:cNvSpPr/>
          <p:nvPr/>
        </p:nvSpPr>
        <p:spPr>
          <a:xfrm rot="10800000">
            <a:off x="6077413" y="573093"/>
            <a:ext cx="283278" cy="684000"/>
          </a:xfrm>
          <a:prstGeom prst="downArrow">
            <a:avLst>
              <a:gd name="adj1" fmla="val 5538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179FE98-E827-74F0-2966-445C076818C9}"/>
              </a:ext>
            </a:extLst>
          </p:cNvPr>
          <p:cNvSpPr/>
          <p:nvPr/>
        </p:nvSpPr>
        <p:spPr>
          <a:xfrm>
            <a:off x="6149777" y="1213553"/>
            <a:ext cx="127279" cy="895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7C959E51-2EF3-71BC-8D3E-D4180067718C}"/>
              </a:ext>
            </a:extLst>
          </p:cNvPr>
          <p:cNvSpPr/>
          <p:nvPr/>
        </p:nvSpPr>
        <p:spPr>
          <a:xfrm rot="10800000">
            <a:off x="8733142" y="573093"/>
            <a:ext cx="283278" cy="684000"/>
          </a:xfrm>
          <a:prstGeom prst="downArrow">
            <a:avLst>
              <a:gd name="adj1" fmla="val 55380"/>
              <a:gd name="adj2" fmla="val 50000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E59BE4A-BFAD-BB03-16E2-13C804D05F68}"/>
              </a:ext>
            </a:extLst>
          </p:cNvPr>
          <p:cNvSpPr/>
          <p:nvPr/>
        </p:nvSpPr>
        <p:spPr>
          <a:xfrm>
            <a:off x="8805506" y="1213553"/>
            <a:ext cx="127279" cy="8956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651139-75DC-E9C5-9FC2-3A41870BA43E}"/>
              </a:ext>
            </a:extLst>
          </p:cNvPr>
          <p:cNvSpPr txBox="1"/>
          <p:nvPr/>
        </p:nvSpPr>
        <p:spPr>
          <a:xfrm>
            <a:off x="4589648" y="434712"/>
            <a:ext cx="1486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dirty="0">
                <a:latin typeface="Ford Antenna Medium" panose="02000505000000020004" pitchFamily="2" charset="0"/>
              </a:rPr>
              <a:t>Partner APIs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C4545AA-74D2-FAE3-F938-848EDE3A3737}"/>
              </a:ext>
            </a:extLst>
          </p:cNvPr>
          <p:cNvSpPr txBox="1"/>
          <p:nvPr/>
        </p:nvSpPr>
        <p:spPr>
          <a:xfrm>
            <a:off x="7329962" y="434712"/>
            <a:ext cx="13631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dirty="0">
                <a:latin typeface="Ford Antenna Medium" panose="02000505000000020004" pitchFamily="2" charset="0"/>
              </a:rPr>
              <a:t>Public APIs</a:t>
            </a:r>
          </a:p>
        </p:txBody>
      </p:sp>
    </p:spTree>
    <p:extLst>
      <p:ext uri="{BB962C8B-B14F-4D97-AF65-F5344CB8AC3E}">
        <p14:creationId xmlns:p14="http://schemas.microsoft.com/office/powerpoint/2010/main" val="632848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3750</TotalTime>
  <Words>112</Words>
  <Application>Microsoft Macintosh PowerPoint</Application>
  <PresentationFormat>Widescreen</PresentationFormat>
  <Paragraphs>99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Ford Antenna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Wilde, Erik</dc:creator>
  <cp:lastModifiedBy>Wilde, Erik</cp:lastModifiedBy>
  <cp:revision>8</cp:revision>
  <dcterms:created xsi:type="dcterms:W3CDTF">2024-10-10T12:32:56Z</dcterms:created>
  <dcterms:modified xsi:type="dcterms:W3CDTF">2024-10-13T23:32:08Z</dcterms:modified>
</cp:coreProperties>
</file>