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fntdata" ContentType="application/x-fontdata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9144000" cy="5143500"/>
  <p:notesSz cx="5143500" cy="9144000"/>
  <p:embeddedFontLst>
    <p:embeddedFont>
      <p:font typeface="Lato"/>
      <p:boldItalic r:id="rId11"/>
      <p:regular r:id="rId12"/>
      <p:italic r:id="rId13"/>
      <p:bold r:id="rId14"/>
    </p:embeddedFont>
    <p:embeddedFont>
      <p:font typeface="FF Mark Pro"/>
      <p:regular r:id="rId15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openxmlformats.org/officeDocument/2006/relationships/font" Target="fonts/Lato-boldItalic.fntdata"/><Relationship Id="rId12" Type="http://schemas.openxmlformats.org/officeDocument/2006/relationships/font" Target="fonts/Lato-regular.fntdata"/><Relationship Id="rId13" Type="http://schemas.openxmlformats.org/officeDocument/2006/relationships/font" Target="fonts/Lato-italic.fntdata"/><Relationship Id="rId14" Type="http://schemas.openxmlformats.org/officeDocument/2006/relationships/font" Target="fonts/Lato-bold.fntdata"/><Relationship Id="rId15" Type="http://schemas.openxmlformats.org/officeDocument/2006/relationships/font" Target="fonts/FFMarkPro-regular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17405" y="3170940"/>
            <a:ext cx="2541907" cy="490572"/>
          </a:xfrm>
          <a:prstGeom prst="roundRect">
            <a:avLst>
              <a:gd name="adj" fmla="val 15533"/>
            </a:avLst>
          </a:prstGeom>
          <a:solidFill>
            <a:srgbClr val="FAFAFC"/>
          </a:solidFill>
          <a:ln w="42333">
            <a:solidFill>
              <a:srgbClr val="2B2A35"/>
            </a:solidFill>
          </a:ln>
        </p:spPr>
        <p:txBody>
          <a:bodyPr wrap="square" lIns="141217" tIns="57915" rIns="141217" bIns="57915" rtlCol="0" anchor="ctr"/>
          <a:lstStyle/>
          <a:p>
            <a:pPr algn="ctr">
              <a:lnSpc>
                <a:spcPts val="2880"/>
              </a:lnSpc>
            </a:pPr>
            <a:r>
              <a:rPr lang="en-US" sz="1800" spc="12" kern="0" dirty="0">
                <a:solidFill>
                  <a:srgbClr val="2B2A35"/>
                </a:solidFill>
                <a:latin typeface="FF Mark Pro" pitchFamily="34" charset="0"/>
                <a:ea typeface="FF Mark Pro" pitchFamily="34" charset="-122"/>
                <a:cs typeface="FF Mark Pro" pitchFamily="34" charset="-120"/>
              </a:rPr>
              <a:t>Runtime Platform</a:t>
            </a:r>
            <a:endParaRPr lang="en-US" sz="1800" dirty="0"/>
          </a:p>
        </p:txBody>
      </p:sp>
      <p:sp>
        <p:nvSpPr>
          <p:cNvPr id="4" name="Text 1"/>
          <p:cNvSpPr/>
          <p:nvPr/>
        </p:nvSpPr>
        <p:spPr>
          <a:xfrm>
            <a:off x="1815812" y="1731570"/>
            <a:ext cx="2488875" cy="840180"/>
          </a:xfrm>
          <a:prstGeom prst="homePlate">
            <a:avLst/>
          </a:prstGeom>
          <a:solidFill>
            <a:srgbClr val="E5E7F0"/>
          </a:solidFill>
          <a:ln/>
        </p:spPr>
        <p:txBody>
          <a:bodyPr wrap="square" lIns="138271" tIns="99188" rIns="138271" bIns="99188" rtlCol="0" anchor="ctr"/>
          <a:lstStyle/>
          <a:p>
            <a:pPr algn="ctr">
              <a:lnSpc>
                <a:spcPts val="4800"/>
              </a:lnSpc>
            </a:pPr>
            <a:r>
              <a:rPr lang="en-US" sz="3000" spc="12" kern="0" dirty="0">
                <a:solidFill>
                  <a:srgbClr val="2B2A35"/>
                </a:solidFill>
                <a:latin typeface="FF Mark Pro" pitchFamily="34" charset="0"/>
                <a:ea typeface="FF Mark Pro" pitchFamily="34" charset="-122"/>
                <a:cs typeface="FF Mark Pro" pitchFamily="34" charset="-120"/>
              </a:rPr>
              <a:t>Dev</a:t>
            </a:r>
            <a:endParaRPr lang="en-US" sz="3000" dirty="0"/>
          </a:p>
        </p:txBody>
      </p:sp>
      <p:sp>
        <p:nvSpPr>
          <p:cNvPr id="5" name="Text 2"/>
          <p:cNvSpPr/>
          <p:nvPr/>
        </p:nvSpPr>
        <p:spPr>
          <a:xfrm>
            <a:off x="4872771" y="1727815"/>
            <a:ext cx="2386541" cy="843935"/>
          </a:xfrm>
          <a:prstGeom prst="homePlate">
            <a:avLst/>
          </a:prstGeom>
          <a:solidFill>
            <a:srgbClr val="E5E7F0"/>
          </a:solidFill>
          <a:ln/>
        </p:spPr>
        <p:txBody>
          <a:bodyPr wrap="square" lIns="132586" tIns="99631" rIns="132586" bIns="99631" rtlCol="0" anchor="ctr"/>
          <a:lstStyle/>
          <a:p>
            <a:pPr algn="ctr">
              <a:lnSpc>
                <a:spcPts val="4800"/>
              </a:lnSpc>
            </a:pPr>
            <a:r>
              <a:rPr lang="en-US" sz="3000" spc="12" kern="0" dirty="0">
                <a:solidFill>
                  <a:srgbClr val="2B2A35"/>
                </a:solidFill>
                <a:latin typeface="FF Mark Pro" pitchFamily="34" charset="0"/>
                <a:ea typeface="FF Mark Pro" pitchFamily="34" charset="-122"/>
                <a:cs typeface="FF Mark Pro" pitchFamily="34" charset="-120"/>
              </a:rPr>
              <a:t>Ops</a:t>
            </a:r>
            <a:endParaRPr lang="en-US" sz="3000" dirty="0"/>
          </a:p>
        </p:txBody>
      </p:sp>
      <p:sp>
        <p:nvSpPr>
          <p:cNvPr id="6" name="Shape 3"/>
          <p:cNvSpPr/>
          <p:nvPr/>
        </p:nvSpPr>
        <p:spPr>
          <a:xfrm rot="5400000">
            <a:off x="3409779" y="2633623"/>
            <a:ext cx="2323567" cy="0"/>
          </a:xfrm>
          <a:prstGeom prst="line">
            <a:avLst/>
          </a:prstGeom>
          <a:solidFill>
            <a:srgbClr val="E5E7F0"/>
          </a:solidFill>
          <a:ln w="42333">
            <a:solidFill>
              <a:srgbClr val="939DA8"/>
            </a:solidFill>
            <a:prstDash val="solid"/>
            <a:headEnd type="none"/>
            <a:tailEnd type="none"/>
          </a:ln>
        </p:spPr>
      </p:sp>
      <p:sp>
        <p:nvSpPr>
          <p:cNvPr id="7" name="Text 4"/>
          <p:cNvSpPr/>
          <p:nvPr/>
        </p:nvSpPr>
        <p:spPr>
          <a:xfrm>
            <a:off x="1815812" y="3167185"/>
            <a:ext cx="2601535" cy="490572"/>
          </a:xfrm>
          <a:prstGeom prst="roundRect">
            <a:avLst>
              <a:gd name="adj" fmla="val 15533"/>
            </a:avLst>
          </a:prstGeom>
          <a:solidFill>
            <a:srgbClr val="FAFAFC"/>
          </a:solidFill>
          <a:ln w="42333">
            <a:solidFill>
              <a:srgbClr val="2B2A35"/>
            </a:solidFill>
          </a:ln>
        </p:spPr>
        <p:txBody>
          <a:bodyPr wrap="square" lIns="144530" tIns="57915" rIns="144530" bIns="57915" rtlCol="0" anchor="ctr"/>
          <a:lstStyle/>
          <a:p>
            <a:pPr algn="ctr">
              <a:lnSpc>
                <a:spcPts val="2880"/>
              </a:lnSpc>
            </a:pPr>
            <a:r>
              <a:rPr lang="en-US" sz="1800" spc="12" kern="0" dirty="0">
                <a:solidFill>
                  <a:srgbClr val="2B2A35"/>
                </a:solidFill>
                <a:latin typeface="FF Mark Pro" pitchFamily="34" charset="0"/>
                <a:ea typeface="FF Mark Pro" pitchFamily="34" charset="-122"/>
                <a:cs typeface="FF Mark Pro" pitchFamily="34" charset="-120"/>
              </a:rPr>
              <a:t>Developer Platform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815812" y="1731570"/>
            <a:ext cx="5443500" cy="840180"/>
          </a:xfrm>
          <a:prstGeom prst="homePlate">
            <a:avLst/>
          </a:prstGeom>
          <a:solidFill>
            <a:srgbClr val="E5E7F0"/>
          </a:solidFill>
          <a:ln/>
        </p:spPr>
        <p:txBody>
          <a:bodyPr wrap="square" lIns="302417" tIns="99188" rIns="302417" bIns="99188" rtlCol="0" anchor="ctr"/>
          <a:lstStyle/>
          <a:p>
            <a:pPr algn="ctr">
              <a:lnSpc>
                <a:spcPts val="4800"/>
              </a:lnSpc>
            </a:pPr>
            <a:r>
              <a:rPr lang="en-US" sz="3000" spc="12" kern="0" dirty="0">
                <a:solidFill>
                  <a:srgbClr val="2B2A35"/>
                </a:solidFill>
                <a:latin typeface="FF Mark Pro" pitchFamily="34" charset="0"/>
                <a:ea typeface="FF Mark Pro" pitchFamily="34" charset="-122"/>
                <a:cs typeface="FF Mark Pro" pitchFamily="34" charset="-120"/>
              </a:rPr>
              <a:t>DevOps</a:t>
            </a:r>
            <a:endParaRPr lang="en-US" sz="3000" dirty="0"/>
          </a:p>
        </p:txBody>
      </p:sp>
      <p:sp>
        <p:nvSpPr>
          <p:cNvPr id="4" name="Text 1"/>
          <p:cNvSpPr/>
          <p:nvPr/>
        </p:nvSpPr>
        <p:spPr>
          <a:xfrm>
            <a:off x="1815812" y="3167185"/>
            <a:ext cx="5443500" cy="490572"/>
          </a:xfrm>
          <a:prstGeom prst="roundRect">
            <a:avLst>
              <a:gd name="adj" fmla="val 15533"/>
            </a:avLst>
          </a:prstGeom>
          <a:solidFill>
            <a:srgbClr val="FAFAFC"/>
          </a:solidFill>
          <a:ln w="42333">
            <a:solidFill>
              <a:srgbClr val="2B2A35"/>
            </a:solidFill>
          </a:ln>
        </p:spPr>
        <p:txBody>
          <a:bodyPr wrap="square" lIns="302417" tIns="57915" rIns="302417" bIns="57915" rtlCol="0" anchor="ctr"/>
          <a:lstStyle/>
          <a:p>
            <a:pPr algn="ctr">
              <a:lnSpc>
                <a:spcPts val="2880"/>
              </a:lnSpc>
            </a:pPr>
            <a:r>
              <a:rPr lang="en-US" sz="1800" spc="12" kern="0" dirty="0">
                <a:solidFill>
                  <a:srgbClr val="2B2A35"/>
                </a:solidFill>
                <a:latin typeface="FF Mark Pro" pitchFamily="34" charset="0"/>
                <a:ea typeface="FF Mark Pro" pitchFamily="34" charset="-122"/>
                <a:cs typeface="FF Mark Pro" pitchFamily="34" charset="-120"/>
              </a:rPr>
              <a:t>Platform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815812" y="2566170"/>
            <a:ext cx="5443500" cy="490609"/>
          </a:xfrm>
          <a:prstGeom prst="homePlate">
            <a:avLst/>
          </a:prstGeom>
          <a:solidFill>
            <a:srgbClr val="E5E7F0"/>
          </a:solidFill>
          <a:ln/>
        </p:spPr>
        <p:txBody>
          <a:bodyPr wrap="square" lIns="302417" tIns="57919" rIns="302417" bIns="57919" rtlCol="0" anchor="ctr"/>
          <a:lstStyle/>
          <a:p>
            <a:pPr algn="ctr">
              <a:lnSpc>
                <a:spcPts val="2880"/>
              </a:lnSpc>
            </a:pPr>
            <a:r>
              <a:rPr lang="en-US" sz="1800" spc="12" kern="0" dirty="0">
                <a:solidFill>
                  <a:srgbClr val="2B2A35"/>
                </a:solidFill>
                <a:latin typeface="FF Mark Pro" pitchFamily="34" charset="0"/>
                <a:ea typeface="FF Mark Pro" pitchFamily="34" charset="-122"/>
                <a:cs typeface="FF Mark Pro" pitchFamily="34" charset="-120"/>
              </a:rPr>
              <a:t>DevOps</a:t>
            </a:r>
            <a:endParaRPr lang="en-US" sz="1800" dirty="0"/>
          </a:p>
        </p:txBody>
      </p:sp>
      <p:sp>
        <p:nvSpPr>
          <p:cNvPr id="4" name="Text 1"/>
          <p:cNvSpPr/>
          <p:nvPr/>
        </p:nvSpPr>
        <p:spPr>
          <a:xfrm>
            <a:off x="1815812" y="3167185"/>
            <a:ext cx="5443500" cy="490572"/>
          </a:xfrm>
          <a:prstGeom prst="roundRect">
            <a:avLst>
              <a:gd name="adj" fmla="val 15533"/>
            </a:avLst>
          </a:prstGeom>
          <a:solidFill>
            <a:srgbClr val="FAFAFC"/>
          </a:solidFill>
          <a:ln w="42333">
            <a:solidFill>
              <a:srgbClr val="2B2A35"/>
            </a:solidFill>
          </a:ln>
        </p:spPr>
        <p:txBody>
          <a:bodyPr wrap="square" lIns="302417" tIns="57915" rIns="302417" bIns="57915" rtlCol="0" anchor="ctr"/>
          <a:lstStyle/>
          <a:p>
            <a:pPr algn="ctr">
              <a:lnSpc>
                <a:spcPts val="2880"/>
              </a:lnSpc>
            </a:pPr>
            <a:r>
              <a:rPr lang="en-US" sz="1800" spc="12" kern="0" dirty="0">
                <a:solidFill>
                  <a:srgbClr val="2B2A35"/>
                </a:solidFill>
                <a:latin typeface="FF Mark Pro" pitchFamily="34" charset="0"/>
                <a:ea typeface="FF Mark Pro" pitchFamily="34" charset="-122"/>
                <a:cs typeface="FF Mark Pro" pitchFamily="34" charset="-120"/>
              </a:rPr>
              <a:t>Platform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1817604" y="1364142"/>
            <a:ext cx="5443500" cy="490609"/>
          </a:xfrm>
          <a:prstGeom prst="homePlate">
            <a:avLst/>
          </a:prstGeom>
          <a:solidFill>
            <a:srgbClr val="E5E7F0"/>
          </a:solidFill>
          <a:ln/>
        </p:spPr>
        <p:txBody>
          <a:bodyPr wrap="square" lIns="302417" tIns="57919" rIns="302417" bIns="57919" rtlCol="0" anchor="ctr"/>
          <a:lstStyle/>
          <a:p>
            <a:pPr algn="ctr">
              <a:lnSpc>
                <a:spcPts val="2880"/>
              </a:lnSpc>
            </a:pPr>
            <a:r>
              <a:rPr lang="en-US" sz="1800" spc="12" kern="0" dirty="0">
                <a:solidFill>
                  <a:srgbClr val="2B2A35"/>
                </a:solidFill>
                <a:latin typeface="FF Mark Pro" pitchFamily="34" charset="0"/>
                <a:ea typeface="FF Mark Pro" pitchFamily="34" charset="-122"/>
                <a:cs typeface="FF Mark Pro" pitchFamily="34" charset="-120"/>
              </a:rPr>
              <a:t>DevOps</a:t>
            </a:r>
            <a:endParaRPr lang="en-US" sz="1800" dirty="0"/>
          </a:p>
        </p:txBody>
      </p:sp>
      <p:sp>
        <p:nvSpPr>
          <p:cNvPr id="6" name="Text 3"/>
          <p:cNvSpPr/>
          <p:nvPr/>
        </p:nvSpPr>
        <p:spPr>
          <a:xfrm>
            <a:off x="1813849" y="1965156"/>
            <a:ext cx="5443500" cy="490609"/>
          </a:xfrm>
          <a:prstGeom prst="homePlate">
            <a:avLst/>
          </a:prstGeom>
          <a:solidFill>
            <a:srgbClr val="E5E7F0"/>
          </a:solidFill>
          <a:ln/>
        </p:spPr>
        <p:txBody>
          <a:bodyPr wrap="square" lIns="302417" tIns="57919" rIns="302417" bIns="57919" rtlCol="0" anchor="ctr"/>
          <a:lstStyle/>
          <a:p>
            <a:pPr algn="ctr">
              <a:lnSpc>
                <a:spcPts val="2880"/>
              </a:lnSpc>
            </a:pPr>
            <a:r>
              <a:rPr lang="en-US" sz="1800" spc="12" kern="0" dirty="0">
                <a:solidFill>
                  <a:srgbClr val="2B2A35"/>
                </a:solidFill>
                <a:latin typeface="FF Mark Pro" pitchFamily="34" charset="0"/>
                <a:ea typeface="FF Mark Pro" pitchFamily="34" charset="-122"/>
                <a:cs typeface="FF Mark Pro" pitchFamily="34" charset="-120"/>
              </a:rPr>
              <a:t>DevOps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676265" y="1232143"/>
            <a:ext cx="5834229" cy="2425613"/>
          </a:xfrm>
          <a:prstGeom prst="roundRect">
            <a:avLst>
              <a:gd name="adj" fmla="val 3141"/>
            </a:avLst>
          </a:prstGeom>
          <a:solidFill>
            <a:srgbClr val="FAFAFC"/>
          </a:solidFill>
          <a:ln w="42333">
            <a:solidFill>
              <a:srgbClr val="2B2A35"/>
            </a:solidFill>
          </a:ln>
        </p:spPr>
        <p:txBody>
          <a:bodyPr wrap="square" lIns="324124" tIns="286357" rIns="324124" bIns="286357" rtlCol="0" anchor="ctr"/>
          <a:lstStyle/>
          <a:p>
            <a:pPr algn="ctr">
              <a:lnSpc>
                <a:spcPts val="2880"/>
              </a:lnSpc>
            </a:pPr>
            <a:endParaRPr lang="en-US" sz="1800" dirty="0"/>
          </a:p>
          <a:p>
            <a:pPr algn="ctr">
              <a:lnSpc>
                <a:spcPts val="2880"/>
              </a:lnSpc>
            </a:pPr>
            <a:endParaRPr lang="en-US" sz="1800" dirty="0"/>
          </a:p>
          <a:p>
            <a:pPr algn="ctr">
              <a:lnSpc>
                <a:spcPts val="2880"/>
              </a:lnSpc>
            </a:pPr>
            <a:endParaRPr lang="en-US" sz="1800" dirty="0"/>
          </a:p>
          <a:p>
            <a:pPr algn="ctr">
              <a:lnSpc>
                <a:spcPts val="2880"/>
              </a:lnSpc>
            </a:pPr>
            <a:endParaRPr lang="en-US" sz="1800" dirty="0"/>
          </a:p>
          <a:p>
            <a:pPr algn="ctr">
              <a:lnSpc>
                <a:spcPts val="2880"/>
              </a:lnSpc>
            </a:pPr>
            <a:endParaRPr lang="en-US" sz="1800" dirty="0"/>
          </a:p>
          <a:p>
            <a:pPr algn="ctr">
              <a:lnSpc>
                <a:spcPts val="2880"/>
              </a:lnSpc>
            </a:pPr>
            <a:r>
              <a:rPr lang="en-US" sz="1800" spc="12" kern="0" dirty="0">
                <a:solidFill>
                  <a:srgbClr val="2B2A35"/>
                </a:solidFill>
                <a:latin typeface="FF Mark Pro" pitchFamily="34" charset="0"/>
                <a:ea typeface="FF Mark Pro" pitchFamily="34" charset="-122"/>
                <a:cs typeface="FF Mark Pro" pitchFamily="34" charset="-120"/>
              </a:rPr>
              <a:t>Platform</a:t>
            </a:r>
            <a:endParaRPr lang="en-US" sz="1800" dirty="0"/>
          </a:p>
        </p:txBody>
      </p:sp>
      <p:sp>
        <p:nvSpPr>
          <p:cNvPr id="4" name="Text 1"/>
          <p:cNvSpPr/>
          <p:nvPr/>
        </p:nvSpPr>
        <p:spPr>
          <a:xfrm>
            <a:off x="1815812" y="2566170"/>
            <a:ext cx="5443500" cy="490609"/>
          </a:xfrm>
          <a:prstGeom prst="homePlate">
            <a:avLst/>
          </a:prstGeom>
          <a:solidFill>
            <a:srgbClr val="E5E7F0"/>
          </a:solidFill>
          <a:ln/>
        </p:spPr>
        <p:txBody>
          <a:bodyPr wrap="square" lIns="302417" tIns="57919" rIns="302417" bIns="57919" rtlCol="0" anchor="ctr"/>
          <a:lstStyle/>
          <a:p>
            <a:pPr algn="ctr">
              <a:lnSpc>
                <a:spcPts val="2880"/>
              </a:lnSpc>
            </a:pPr>
            <a:r>
              <a:rPr lang="en-US" sz="1800" spc="12" kern="0" dirty="0">
                <a:solidFill>
                  <a:srgbClr val="2B2A35"/>
                </a:solidFill>
                <a:latin typeface="FF Mark Pro" pitchFamily="34" charset="0"/>
                <a:ea typeface="FF Mark Pro" pitchFamily="34" charset="-122"/>
                <a:cs typeface="FF Mark Pro" pitchFamily="34" charset="-120"/>
              </a:rPr>
              <a:t>DevOps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1817604" y="1364142"/>
            <a:ext cx="5443500" cy="490609"/>
          </a:xfrm>
          <a:prstGeom prst="homePlate">
            <a:avLst/>
          </a:prstGeom>
          <a:solidFill>
            <a:srgbClr val="E5E7F0"/>
          </a:solidFill>
          <a:ln/>
        </p:spPr>
        <p:txBody>
          <a:bodyPr wrap="square" lIns="302417" tIns="57919" rIns="302417" bIns="57919" rtlCol="0" anchor="ctr"/>
          <a:lstStyle/>
          <a:p>
            <a:pPr algn="ctr">
              <a:lnSpc>
                <a:spcPts val="2880"/>
              </a:lnSpc>
            </a:pPr>
            <a:r>
              <a:rPr lang="en-US" sz="1800" spc="12" kern="0" dirty="0">
                <a:solidFill>
                  <a:srgbClr val="2B2A35"/>
                </a:solidFill>
                <a:latin typeface="FF Mark Pro" pitchFamily="34" charset="0"/>
                <a:ea typeface="FF Mark Pro" pitchFamily="34" charset="-122"/>
                <a:cs typeface="FF Mark Pro" pitchFamily="34" charset="-120"/>
              </a:rPr>
              <a:t>DevOps</a:t>
            </a:r>
            <a:endParaRPr lang="en-US" sz="1800" dirty="0"/>
          </a:p>
        </p:txBody>
      </p:sp>
      <p:sp>
        <p:nvSpPr>
          <p:cNvPr id="6" name="Text 3"/>
          <p:cNvSpPr/>
          <p:nvPr/>
        </p:nvSpPr>
        <p:spPr>
          <a:xfrm>
            <a:off x="1813849" y="1965156"/>
            <a:ext cx="5443500" cy="490609"/>
          </a:xfrm>
          <a:prstGeom prst="homePlate">
            <a:avLst/>
          </a:prstGeom>
          <a:solidFill>
            <a:srgbClr val="E5E7F0"/>
          </a:solidFill>
          <a:ln/>
        </p:spPr>
        <p:txBody>
          <a:bodyPr wrap="square" lIns="302417" tIns="57919" rIns="302417" bIns="57919" rtlCol="0" anchor="ctr"/>
          <a:lstStyle/>
          <a:p>
            <a:pPr algn="ctr">
              <a:lnSpc>
                <a:spcPts val="2880"/>
              </a:lnSpc>
            </a:pPr>
            <a:r>
              <a:rPr lang="en-US" sz="1800" spc="12" kern="0" dirty="0">
                <a:solidFill>
                  <a:srgbClr val="2B2A35"/>
                </a:solidFill>
                <a:latin typeface="FF Mark Pro" pitchFamily="34" charset="0"/>
                <a:ea typeface="FF Mark Pro" pitchFamily="34" charset="-122"/>
                <a:cs typeface="FF Mark Pro" pitchFamily="34" charset="-120"/>
              </a:rPr>
              <a:t>DevOps</a:t>
            </a:r>
            <a:endParaRPr lang="en-US" sz="1800" dirty="0"/>
          </a:p>
        </p:txBody>
      </p:sp>
      <p:sp>
        <p:nvSpPr>
          <p:cNvPr id="7" name="Shape 4"/>
          <p:cNvSpPr/>
          <p:nvPr/>
        </p:nvSpPr>
        <p:spPr>
          <a:xfrm rot="5400000">
            <a:off x="1824876" y="2089484"/>
            <a:ext cx="960148" cy="0"/>
          </a:xfrm>
          <a:prstGeom prst="line">
            <a:avLst/>
          </a:prstGeom>
          <a:solidFill>
            <a:srgbClr val="E5E7F0"/>
          </a:solidFill>
          <a:ln w="21167">
            <a:solidFill>
              <a:srgbClr val="2B2A35"/>
            </a:solidFill>
            <a:prstDash val="solid"/>
            <a:headEnd type="none"/>
            <a:tailEnd type="triangle"/>
          </a:ln>
        </p:spPr>
      </p:sp>
      <p:sp>
        <p:nvSpPr>
          <p:cNvPr id="8" name="Text 5"/>
          <p:cNvSpPr/>
          <p:nvPr/>
        </p:nvSpPr>
        <p:spPr>
          <a:xfrm rot="5400000">
            <a:off x="2710360" y="2391161"/>
            <a:ext cx="360856" cy="0"/>
          </a:xfrm>
          <a:prstGeom prst="line">
            <a:avLst/>
          </a:prstGeom>
          <a:solidFill>
            <a:srgbClr val="E5E7F0"/>
          </a:solidFill>
          <a:ln w="21167">
            <a:solidFill>
              <a:srgbClr val="2B2A35"/>
            </a:solidFill>
            <a:prstDash val="solid"/>
            <a:headEnd type="none"/>
            <a:tailEnd type="triangle"/>
          </a:ln>
        </p:spPr>
        <p:txBody>
          <a:bodyPr wrap="square" lIns="20048" tIns="2249" rIns="20048" bIns="2249" rtlCol="0" anchor="ctr"/>
          <a:lstStyle/>
          <a:p>
            <a:pPr algn="ctr">
              <a:lnSpc>
                <a:spcPts val="2160"/>
              </a:lnSpc>
            </a:pPr>
            <a:endParaRPr lang="en-US" sz="1350" dirty="0"/>
          </a:p>
        </p:txBody>
      </p:sp>
      <p:sp>
        <p:nvSpPr>
          <p:cNvPr id="9" name="Text 6"/>
          <p:cNvSpPr/>
          <p:nvPr/>
        </p:nvSpPr>
        <p:spPr>
          <a:xfrm>
            <a:off x="2820118" y="2140906"/>
            <a:ext cx="136048" cy="126745"/>
          </a:xfrm>
          <a:prstGeom prst="ellipse">
            <a:avLst/>
          </a:prstGeom>
          <a:solidFill>
            <a:srgbClr val="2B2A35"/>
          </a:solidFill>
          <a:ln/>
        </p:spPr>
        <p:txBody>
          <a:bodyPr wrap="square" lIns="7558" tIns="14963" rIns="7558" bIns="14963" rtlCol="0" anchor="ctr"/>
          <a:lstStyle/>
          <a:p>
            <a:pPr algn="ctr">
              <a:lnSpc>
                <a:spcPts val="2160"/>
              </a:lnSpc>
            </a:pPr>
            <a:endParaRPr lang="en-US" sz="1350" dirty="0"/>
          </a:p>
        </p:txBody>
      </p:sp>
      <p:sp>
        <p:nvSpPr>
          <p:cNvPr id="10" name="Text 7"/>
          <p:cNvSpPr/>
          <p:nvPr/>
        </p:nvSpPr>
        <p:spPr>
          <a:xfrm>
            <a:off x="2239572" y="1541753"/>
            <a:ext cx="136048" cy="126745"/>
          </a:xfrm>
          <a:prstGeom prst="ellipse">
            <a:avLst/>
          </a:prstGeom>
          <a:solidFill>
            <a:srgbClr val="2B2A35"/>
          </a:solidFill>
          <a:ln/>
        </p:spPr>
        <p:txBody>
          <a:bodyPr wrap="square" lIns="7558" tIns="14963" rIns="7558" bIns="14963" rtlCol="0" anchor="ctr"/>
          <a:lstStyle/>
          <a:p>
            <a:pPr algn="ctr">
              <a:lnSpc>
                <a:spcPts val="2160"/>
              </a:lnSpc>
            </a:pPr>
            <a:endParaRPr lang="en-US" sz="1350" dirty="0"/>
          </a:p>
        </p:txBody>
      </p:sp>
      <p:sp>
        <p:nvSpPr>
          <p:cNvPr id="11" name="Text 8"/>
          <p:cNvSpPr/>
          <p:nvPr/>
        </p:nvSpPr>
        <p:spPr>
          <a:xfrm rot="5400000">
            <a:off x="2718867" y="2788113"/>
            <a:ext cx="1155516" cy="0"/>
          </a:xfrm>
          <a:prstGeom prst="line">
            <a:avLst/>
          </a:prstGeom>
          <a:solidFill>
            <a:srgbClr val="E5E7F0"/>
          </a:solidFill>
          <a:ln w="21167">
            <a:solidFill>
              <a:srgbClr val="2B2A35"/>
            </a:solidFill>
            <a:prstDash val="solid"/>
            <a:headEnd type="none"/>
            <a:tailEnd type="triangle"/>
          </a:ln>
        </p:spPr>
        <p:txBody>
          <a:bodyPr wrap="square" lIns="64195" tIns="2249" rIns="64195" bIns="2249" rtlCol="0" anchor="ctr"/>
          <a:lstStyle/>
          <a:p>
            <a:pPr algn="ctr">
              <a:lnSpc>
                <a:spcPts val="2160"/>
              </a:lnSpc>
            </a:pPr>
            <a:endParaRPr lang="en-US" sz="1350" dirty="0"/>
          </a:p>
        </p:txBody>
      </p:sp>
      <p:sp>
        <p:nvSpPr>
          <p:cNvPr id="12" name="Text 9"/>
          <p:cNvSpPr/>
          <p:nvPr/>
        </p:nvSpPr>
        <p:spPr>
          <a:xfrm>
            <a:off x="3231247" y="2142699"/>
            <a:ext cx="136048" cy="126745"/>
          </a:xfrm>
          <a:prstGeom prst="ellipse">
            <a:avLst/>
          </a:prstGeom>
          <a:solidFill>
            <a:srgbClr val="2B2A35"/>
          </a:solidFill>
          <a:ln/>
        </p:spPr>
        <p:txBody>
          <a:bodyPr wrap="square" lIns="7558" tIns="14963" rIns="7558" bIns="14963" rtlCol="0" anchor="ctr"/>
          <a:lstStyle/>
          <a:p>
            <a:pPr algn="ctr">
              <a:lnSpc>
                <a:spcPts val="2160"/>
              </a:lnSpc>
            </a:pPr>
            <a:endParaRPr lang="en-US" sz="1350" dirty="0"/>
          </a:p>
        </p:txBody>
      </p:sp>
      <p:sp>
        <p:nvSpPr>
          <p:cNvPr id="13" name="Text 10"/>
          <p:cNvSpPr/>
          <p:nvPr/>
        </p:nvSpPr>
        <p:spPr>
          <a:xfrm rot="5400000">
            <a:off x="3436056" y="3096056"/>
            <a:ext cx="532298" cy="0"/>
          </a:xfrm>
          <a:prstGeom prst="line">
            <a:avLst/>
          </a:prstGeom>
          <a:solidFill>
            <a:srgbClr val="E5E7F0"/>
          </a:solidFill>
          <a:ln w="21167">
            <a:solidFill>
              <a:srgbClr val="2B2A35"/>
            </a:solidFill>
            <a:prstDash val="solid"/>
            <a:headEnd type="none"/>
            <a:tailEnd type="triangle"/>
          </a:ln>
        </p:spPr>
        <p:txBody>
          <a:bodyPr wrap="square" lIns="29572" tIns="2249" rIns="29572" bIns="2249" rtlCol="0" anchor="ctr"/>
          <a:lstStyle/>
          <a:p>
            <a:pPr algn="ctr">
              <a:lnSpc>
                <a:spcPts val="2160"/>
              </a:lnSpc>
            </a:pPr>
            <a:endParaRPr lang="en-US" sz="1350" dirty="0"/>
          </a:p>
        </p:txBody>
      </p:sp>
      <p:sp>
        <p:nvSpPr>
          <p:cNvPr id="14" name="Text 11"/>
          <p:cNvSpPr/>
          <p:nvPr/>
        </p:nvSpPr>
        <p:spPr>
          <a:xfrm>
            <a:off x="3636827" y="2762250"/>
            <a:ext cx="136048" cy="126745"/>
          </a:xfrm>
          <a:prstGeom prst="ellipse">
            <a:avLst/>
          </a:prstGeom>
          <a:solidFill>
            <a:srgbClr val="2B2A35"/>
          </a:solidFill>
          <a:ln/>
        </p:spPr>
        <p:txBody>
          <a:bodyPr wrap="square" lIns="7558" tIns="14963" rIns="7558" bIns="14963" rtlCol="0" anchor="ctr"/>
          <a:lstStyle/>
          <a:p>
            <a:pPr algn="ctr">
              <a:lnSpc>
                <a:spcPts val="2160"/>
              </a:lnSpc>
            </a:pPr>
            <a:endParaRPr lang="en-US" sz="13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Platform Engineering Evolution</dc:title>
  <dc:subject>PptxGenJS Presentation</dc:subject>
  <dc:creator>Pitch Software GmbH</dc:creator>
  <cp:lastModifiedBy>Pitch Software GmbH</cp:lastModifiedBy>
  <cp:revision>1</cp:revision>
  <dcterms:created xsi:type="dcterms:W3CDTF">2024-07-25T10:42:34Z</dcterms:created>
  <dcterms:modified xsi:type="dcterms:W3CDTF">2024-07-25T10:42:34Z</dcterms:modified>
</cp:coreProperties>
</file>