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9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683FE-D09C-694A-9367-DD914064BC94}" type="doc">
      <dgm:prSet loTypeId="urn:microsoft.com/office/officeart/2005/8/layout/cycle2" loCatId="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3C1C9ED7-168B-0149-8D94-DC73CCBE0124}">
      <dgm:prSet phldrT="[Text]"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Plan</a:t>
          </a:r>
        </a:p>
      </dgm:t>
    </dgm:pt>
    <dgm:pt modelId="{2E321B77-A647-2841-9948-742381EA43AE}" type="parTrans" cxnId="{5F4C6832-3F99-5E47-87AA-693FA961925B}">
      <dgm:prSet/>
      <dgm:spPr/>
      <dgm:t>
        <a:bodyPr/>
        <a:lstStyle/>
        <a:p>
          <a:endParaRPr lang="en-GB"/>
        </a:p>
      </dgm:t>
    </dgm:pt>
    <dgm:pt modelId="{3A2F33E2-AD02-F345-B357-7B212B767EF9}" type="sibTrans" cxnId="{5F4C6832-3F99-5E47-87AA-693FA961925B}">
      <dgm:prSet/>
      <dgm:spPr/>
      <dgm:t>
        <a:bodyPr/>
        <a:lstStyle/>
        <a:p>
          <a:endParaRPr lang="en-GB"/>
        </a:p>
      </dgm:t>
    </dgm:pt>
    <dgm:pt modelId="{2F910F72-FDB9-5F45-82B1-FCEF5DA0F091}">
      <dgm:prSet phldrT="[Text]"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Design</a:t>
          </a:r>
        </a:p>
      </dgm:t>
    </dgm:pt>
    <dgm:pt modelId="{7FBD8C79-8C58-6F49-A04E-28892DE08AD7}" type="parTrans" cxnId="{9FF0A679-FE98-DE47-8F0E-6F96EBE07848}">
      <dgm:prSet/>
      <dgm:spPr/>
      <dgm:t>
        <a:bodyPr/>
        <a:lstStyle/>
        <a:p>
          <a:endParaRPr lang="en-GB"/>
        </a:p>
      </dgm:t>
    </dgm:pt>
    <dgm:pt modelId="{28E47BFC-DCD8-8840-A91B-59BB306439EB}" type="sibTrans" cxnId="{9FF0A679-FE98-DE47-8F0E-6F96EBE07848}">
      <dgm:prSet/>
      <dgm:spPr/>
      <dgm:t>
        <a:bodyPr/>
        <a:lstStyle/>
        <a:p>
          <a:endParaRPr lang="en-GB"/>
        </a:p>
      </dgm:t>
    </dgm:pt>
    <dgm:pt modelId="{A6E5687D-236B-C743-BC44-CA8F92048A2A}">
      <dgm:prSet phldrT="[Text]"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Mock &amp; Iterate</a:t>
          </a:r>
        </a:p>
      </dgm:t>
    </dgm:pt>
    <dgm:pt modelId="{DE99CC05-78DA-AD46-9C21-87A3DE7555CA}" type="parTrans" cxnId="{69003041-3F70-E84F-8D0F-4ACB5F968361}">
      <dgm:prSet/>
      <dgm:spPr/>
      <dgm:t>
        <a:bodyPr/>
        <a:lstStyle/>
        <a:p>
          <a:endParaRPr lang="en-GB"/>
        </a:p>
      </dgm:t>
    </dgm:pt>
    <dgm:pt modelId="{059A988E-E3D8-A247-A2C7-75A17D7C6750}" type="sibTrans" cxnId="{69003041-3F70-E84F-8D0F-4ACB5F968361}">
      <dgm:prSet/>
      <dgm:spPr/>
      <dgm:t>
        <a:bodyPr/>
        <a:lstStyle/>
        <a:p>
          <a:endParaRPr lang="en-GB"/>
        </a:p>
      </dgm:t>
    </dgm:pt>
    <dgm:pt modelId="{9404CA37-1892-D148-B2E5-B751EEC38072}">
      <dgm:prSet phldrT="[Text]"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Build &amp; Test</a:t>
          </a:r>
        </a:p>
      </dgm:t>
    </dgm:pt>
    <dgm:pt modelId="{58BA8B89-415F-B84C-A7F1-13D6B739D8C2}" type="parTrans" cxnId="{272B6162-C54A-2244-9393-F7F72E4A5C3A}">
      <dgm:prSet/>
      <dgm:spPr/>
      <dgm:t>
        <a:bodyPr/>
        <a:lstStyle/>
        <a:p>
          <a:endParaRPr lang="en-GB"/>
        </a:p>
      </dgm:t>
    </dgm:pt>
    <dgm:pt modelId="{CC1A46FD-F498-084F-B010-A5306AA9A2D9}" type="sibTrans" cxnId="{272B6162-C54A-2244-9393-F7F72E4A5C3A}">
      <dgm:prSet/>
      <dgm:spPr/>
      <dgm:t>
        <a:bodyPr/>
        <a:lstStyle/>
        <a:p>
          <a:endParaRPr lang="en-GB"/>
        </a:p>
      </dgm:t>
    </dgm:pt>
    <dgm:pt modelId="{313EB8F2-0645-A244-B2A8-FE1FE8D1077A}">
      <dgm:prSet phldrT="[Text]"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Publish &amp; Docs</a:t>
          </a:r>
        </a:p>
      </dgm:t>
    </dgm:pt>
    <dgm:pt modelId="{F7BE80DD-2AA3-0044-ADAE-2584C1BBFDBF}" type="parTrans" cxnId="{55D611E5-5090-4B43-A3F5-C85728F131FB}">
      <dgm:prSet/>
      <dgm:spPr/>
      <dgm:t>
        <a:bodyPr/>
        <a:lstStyle/>
        <a:p>
          <a:endParaRPr lang="en-GB"/>
        </a:p>
      </dgm:t>
    </dgm:pt>
    <dgm:pt modelId="{D4EE25B5-C83F-0D41-9B9B-EBEBCC9C028D}" type="sibTrans" cxnId="{55D611E5-5090-4B43-A3F5-C85728F131FB}">
      <dgm:prSet/>
      <dgm:spPr/>
      <dgm:t>
        <a:bodyPr/>
        <a:lstStyle/>
        <a:p>
          <a:endParaRPr lang="en-GB"/>
        </a:p>
      </dgm:t>
    </dgm:pt>
    <dgm:pt modelId="{C50FB62D-B235-0947-A02B-5B5B4141F7F1}">
      <dgm:prSet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Manage &amp; Evolve</a:t>
          </a:r>
        </a:p>
      </dgm:t>
    </dgm:pt>
    <dgm:pt modelId="{FD0FC045-0EB6-9F45-B5F9-76BB1C6245F8}" type="parTrans" cxnId="{3E9EB51A-B28B-6446-8CCE-8D7BDACC9C69}">
      <dgm:prSet/>
      <dgm:spPr/>
      <dgm:t>
        <a:bodyPr/>
        <a:lstStyle/>
        <a:p>
          <a:endParaRPr lang="en-GB"/>
        </a:p>
      </dgm:t>
    </dgm:pt>
    <dgm:pt modelId="{2695AD2D-5573-7A49-82E1-536071858B42}" type="sibTrans" cxnId="{3E9EB51A-B28B-6446-8CCE-8D7BDACC9C69}">
      <dgm:prSet/>
      <dgm:spPr/>
      <dgm:t>
        <a:bodyPr/>
        <a:lstStyle/>
        <a:p>
          <a:endParaRPr lang="en-GB"/>
        </a:p>
      </dgm:t>
    </dgm:pt>
    <dgm:pt modelId="{A1791AF9-D227-F14F-BF60-67A37BF9EEAC}">
      <dgm:prSet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Sunset</a:t>
          </a:r>
        </a:p>
      </dgm:t>
    </dgm:pt>
    <dgm:pt modelId="{D420B131-6396-AD47-B8D4-B67D30A91017}" type="parTrans" cxnId="{84A6ED21-47CA-284E-9D4E-BE56E3C50347}">
      <dgm:prSet/>
      <dgm:spPr/>
      <dgm:t>
        <a:bodyPr/>
        <a:lstStyle/>
        <a:p>
          <a:endParaRPr lang="en-GB"/>
        </a:p>
      </dgm:t>
    </dgm:pt>
    <dgm:pt modelId="{CA646284-AC34-3748-A011-E12E9481630D}" type="sibTrans" cxnId="{84A6ED21-47CA-284E-9D4E-BE56E3C50347}">
      <dgm:prSet/>
      <dgm:spPr/>
      <dgm:t>
        <a:bodyPr/>
        <a:lstStyle/>
        <a:p>
          <a:endParaRPr lang="en-GB"/>
        </a:p>
      </dgm:t>
    </dgm:pt>
    <dgm:pt modelId="{29F51F8E-EB23-4C42-938C-6891CBB5333C}" type="pres">
      <dgm:prSet presAssocID="{1BD683FE-D09C-694A-9367-DD914064BC94}" presName="cycle" presStyleCnt="0">
        <dgm:presLayoutVars>
          <dgm:dir/>
          <dgm:resizeHandles val="exact"/>
        </dgm:presLayoutVars>
      </dgm:prSet>
      <dgm:spPr/>
    </dgm:pt>
    <dgm:pt modelId="{35416C47-2789-7C43-9E61-CB33221B581E}" type="pres">
      <dgm:prSet presAssocID="{3C1C9ED7-168B-0149-8D94-DC73CCBE0124}" presName="node" presStyleLbl="node1" presStyleIdx="0" presStyleCnt="7">
        <dgm:presLayoutVars>
          <dgm:bulletEnabled val="1"/>
        </dgm:presLayoutVars>
      </dgm:prSet>
      <dgm:spPr/>
    </dgm:pt>
    <dgm:pt modelId="{E52BFB24-57DC-A74A-9C5C-BF041112AB6F}" type="pres">
      <dgm:prSet presAssocID="{3A2F33E2-AD02-F345-B357-7B212B767EF9}" presName="sibTrans" presStyleLbl="sibTrans2D1" presStyleIdx="0" presStyleCnt="7"/>
      <dgm:spPr/>
    </dgm:pt>
    <dgm:pt modelId="{421638D0-258F-D44E-992E-A712E9A301F3}" type="pres">
      <dgm:prSet presAssocID="{3A2F33E2-AD02-F345-B357-7B212B767EF9}" presName="connectorText" presStyleLbl="sibTrans2D1" presStyleIdx="0" presStyleCnt="7"/>
      <dgm:spPr/>
    </dgm:pt>
    <dgm:pt modelId="{6B4DFB57-106B-2343-B5F3-2830A98A57AA}" type="pres">
      <dgm:prSet presAssocID="{2F910F72-FDB9-5F45-82B1-FCEF5DA0F091}" presName="node" presStyleLbl="node1" presStyleIdx="1" presStyleCnt="7">
        <dgm:presLayoutVars>
          <dgm:bulletEnabled val="1"/>
        </dgm:presLayoutVars>
      </dgm:prSet>
      <dgm:spPr/>
    </dgm:pt>
    <dgm:pt modelId="{7156DD7B-64FD-F140-A887-7E4E92EDD71A}" type="pres">
      <dgm:prSet presAssocID="{28E47BFC-DCD8-8840-A91B-59BB306439EB}" presName="sibTrans" presStyleLbl="sibTrans2D1" presStyleIdx="1" presStyleCnt="7"/>
      <dgm:spPr/>
    </dgm:pt>
    <dgm:pt modelId="{185AE9C8-5E61-954F-BC7D-25206FE225B3}" type="pres">
      <dgm:prSet presAssocID="{28E47BFC-DCD8-8840-A91B-59BB306439EB}" presName="connectorText" presStyleLbl="sibTrans2D1" presStyleIdx="1" presStyleCnt="7"/>
      <dgm:spPr/>
    </dgm:pt>
    <dgm:pt modelId="{D18466C5-5272-1D45-B015-1891051B8813}" type="pres">
      <dgm:prSet presAssocID="{A6E5687D-236B-C743-BC44-CA8F92048A2A}" presName="node" presStyleLbl="node1" presStyleIdx="2" presStyleCnt="7">
        <dgm:presLayoutVars>
          <dgm:bulletEnabled val="1"/>
        </dgm:presLayoutVars>
      </dgm:prSet>
      <dgm:spPr/>
    </dgm:pt>
    <dgm:pt modelId="{E6E472F6-AAB7-914B-B978-BF039ACDD624}" type="pres">
      <dgm:prSet presAssocID="{059A988E-E3D8-A247-A2C7-75A17D7C6750}" presName="sibTrans" presStyleLbl="sibTrans2D1" presStyleIdx="2" presStyleCnt="7"/>
      <dgm:spPr/>
    </dgm:pt>
    <dgm:pt modelId="{85FC11B0-2955-6346-953E-2AA35BE7FBFA}" type="pres">
      <dgm:prSet presAssocID="{059A988E-E3D8-A247-A2C7-75A17D7C6750}" presName="connectorText" presStyleLbl="sibTrans2D1" presStyleIdx="2" presStyleCnt="7"/>
      <dgm:spPr/>
    </dgm:pt>
    <dgm:pt modelId="{76DBF94E-9F36-604D-86C3-C82335F67C4B}" type="pres">
      <dgm:prSet presAssocID="{9404CA37-1892-D148-B2E5-B751EEC38072}" presName="node" presStyleLbl="node1" presStyleIdx="3" presStyleCnt="7">
        <dgm:presLayoutVars>
          <dgm:bulletEnabled val="1"/>
        </dgm:presLayoutVars>
      </dgm:prSet>
      <dgm:spPr/>
    </dgm:pt>
    <dgm:pt modelId="{0F5031FB-024B-164B-BCA3-E10B25E7F1C3}" type="pres">
      <dgm:prSet presAssocID="{CC1A46FD-F498-084F-B010-A5306AA9A2D9}" presName="sibTrans" presStyleLbl="sibTrans2D1" presStyleIdx="3" presStyleCnt="7"/>
      <dgm:spPr/>
    </dgm:pt>
    <dgm:pt modelId="{FECDB45E-1060-254A-A0E9-EB7AE2809811}" type="pres">
      <dgm:prSet presAssocID="{CC1A46FD-F498-084F-B010-A5306AA9A2D9}" presName="connectorText" presStyleLbl="sibTrans2D1" presStyleIdx="3" presStyleCnt="7"/>
      <dgm:spPr/>
    </dgm:pt>
    <dgm:pt modelId="{837FEDE2-D767-064A-AA9F-710E68AE8B54}" type="pres">
      <dgm:prSet presAssocID="{313EB8F2-0645-A244-B2A8-FE1FE8D1077A}" presName="node" presStyleLbl="node1" presStyleIdx="4" presStyleCnt="7">
        <dgm:presLayoutVars>
          <dgm:bulletEnabled val="1"/>
        </dgm:presLayoutVars>
      </dgm:prSet>
      <dgm:spPr/>
    </dgm:pt>
    <dgm:pt modelId="{36CCB900-76C9-8740-BAB0-F10CE0987D04}" type="pres">
      <dgm:prSet presAssocID="{D4EE25B5-C83F-0D41-9B9B-EBEBCC9C028D}" presName="sibTrans" presStyleLbl="sibTrans2D1" presStyleIdx="4" presStyleCnt="7"/>
      <dgm:spPr/>
    </dgm:pt>
    <dgm:pt modelId="{FB53924F-2B41-2742-9484-A8C5B09B2978}" type="pres">
      <dgm:prSet presAssocID="{D4EE25B5-C83F-0D41-9B9B-EBEBCC9C028D}" presName="connectorText" presStyleLbl="sibTrans2D1" presStyleIdx="4" presStyleCnt="7"/>
      <dgm:spPr/>
    </dgm:pt>
    <dgm:pt modelId="{E583DC2D-7C29-9A44-A1F5-0AF48D170115}" type="pres">
      <dgm:prSet presAssocID="{C50FB62D-B235-0947-A02B-5B5B4141F7F1}" presName="node" presStyleLbl="node1" presStyleIdx="5" presStyleCnt="7">
        <dgm:presLayoutVars>
          <dgm:bulletEnabled val="1"/>
        </dgm:presLayoutVars>
      </dgm:prSet>
      <dgm:spPr/>
    </dgm:pt>
    <dgm:pt modelId="{DA544FC7-9A42-174D-AAF7-F8078DBB0C57}" type="pres">
      <dgm:prSet presAssocID="{2695AD2D-5573-7A49-82E1-536071858B42}" presName="sibTrans" presStyleLbl="sibTrans2D1" presStyleIdx="5" presStyleCnt="7"/>
      <dgm:spPr/>
    </dgm:pt>
    <dgm:pt modelId="{3125D268-4FA4-694C-BE3D-41193938B6CB}" type="pres">
      <dgm:prSet presAssocID="{2695AD2D-5573-7A49-82E1-536071858B42}" presName="connectorText" presStyleLbl="sibTrans2D1" presStyleIdx="5" presStyleCnt="7"/>
      <dgm:spPr/>
    </dgm:pt>
    <dgm:pt modelId="{FAB12BA2-8BE3-F34C-BB51-48D8D4E8DB79}" type="pres">
      <dgm:prSet presAssocID="{A1791AF9-D227-F14F-BF60-67A37BF9EEAC}" presName="node" presStyleLbl="node1" presStyleIdx="6" presStyleCnt="7">
        <dgm:presLayoutVars>
          <dgm:bulletEnabled val="1"/>
        </dgm:presLayoutVars>
      </dgm:prSet>
      <dgm:spPr/>
    </dgm:pt>
    <dgm:pt modelId="{94FDB31B-BF92-FE41-AFFF-6DEA4BEA3012}" type="pres">
      <dgm:prSet presAssocID="{CA646284-AC34-3748-A011-E12E9481630D}" presName="sibTrans" presStyleLbl="sibTrans2D1" presStyleIdx="6" presStyleCnt="7"/>
      <dgm:spPr/>
    </dgm:pt>
    <dgm:pt modelId="{818E5BE2-C6EA-594F-A9E2-786E6119E685}" type="pres">
      <dgm:prSet presAssocID="{CA646284-AC34-3748-A011-E12E9481630D}" presName="connectorText" presStyleLbl="sibTrans2D1" presStyleIdx="6" presStyleCnt="7"/>
      <dgm:spPr/>
    </dgm:pt>
  </dgm:ptLst>
  <dgm:cxnLst>
    <dgm:cxn modelId="{DB6F9612-36EC-4842-B7EC-9D3F3C85329D}" type="presOf" srcId="{CA646284-AC34-3748-A011-E12E9481630D}" destId="{94FDB31B-BF92-FE41-AFFF-6DEA4BEA3012}" srcOrd="0" destOrd="0" presId="urn:microsoft.com/office/officeart/2005/8/layout/cycle2"/>
    <dgm:cxn modelId="{B9981715-3718-7C46-8B9E-874901021E34}" type="presOf" srcId="{3A2F33E2-AD02-F345-B357-7B212B767EF9}" destId="{421638D0-258F-D44E-992E-A712E9A301F3}" srcOrd="1" destOrd="0" presId="urn:microsoft.com/office/officeart/2005/8/layout/cycle2"/>
    <dgm:cxn modelId="{BC2CF115-5A8E-DE47-9DD5-56B78BD0FB0B}" type="presOf" srcId="{059A988E-E3D8-A247-A2C7-75A17D7C6750}" destId="{85FC11B0-2955-6346-953E-2AA35BE7FBFA}" srcOrd="1" destOrd="0" presId="urn:microsoft.com/office/officeart/2005/8/layout/cycle2"/>
    <dgm:cxn modelId="{3E9EB51A-B28B-6446-8CCE-8D7BDACC9C69}" srcId="{1BD683FE-D09C-694A-9367-DD914064BC94}" destId="{C50FB62D-B235-0947-A02B-5B5B4141F7F1}" srcOrd="5" destOrd="0" parTransId="{FD0FC045-0EB6-9F45-B5F9-76BB1C6245F8}" sibTransId="{2695AD2D-5573-7A49-82E1-536071858B42}"/>
    <dgm:cxn modelId="{84A6ED21-47CA-284E-9D4E-BE56E3C50347}" srcId="{1BD683FE-D09C-694A-9367-DD914064BC94}" destId="{A1791AF9-D227-F14F-BF60-67A37BF9EEAC}" srcOrd="6" destOrd="0" parTransId="{D420B131-6396-AD47-B8D4-B67D30A91017}" sibTransId="{CA646284-AC34-3748-A011-E12E9481630D}"/>
    <dgm:cxn modelId="{1374C227-D559-D043-BB7E-F8E7056F8056}" type="presOf" srcId="{3C1C9ED7-168B-0149-8D94-DC73CCBE0124}" destId="{35416C47-2789-7C43-9E61-CB33221B581E}" srcOrd="0" destOrd="0" presId="urn:microsoft.com/office/officeart/2005/8/layout/cycle2"/>
    <dgm:cxn modelId="{5F4C6832-3F99-5E47-87AA-693FA961925B}" srcId="{1BD683FE-D09C-694A-9367-DD914064BC94}" destId="{3C1C9ED7-168B-0149-8D94-DC73CCBE0124}" srcOrd="0" destOrd="0" parTransId="{2E321B77-A647-2841-9948-742381EA43AE}" sibTransId="{3A2F33E2-AD02-F345-B357-7B212B767EF9}"/>
    <dgm:cxn modelId="{F0F86B38-A710-E648-89B3-C2A419CF8F6E}" type="presOf" srcId="{CC1A46FD-F498-084F-B010-A5306AA9A2D9}" destId="{FECDB45E-1060-254A-A0E9-EB7AE2809811}" srcOrd="1" destOrd="0" presId="urn:microsoft.com/office/officeart/2005/8/layout/cycle2"/>
    <dgm:cxn modelId="{73259C3B-5FE9-8947-A089-1CFC5CACD2EC}" type="presOf" srcId="{2695AD2D-5573-7A49-82E1-536071858B42}" destId="{DA544FC7-9A42-174D-AAF7-F8078DBB0C57}" srcOrd="0" destOrd="0" presId="urn:microsoft.com/office/officeart/2005/8/layout/cycle2"/>
    <dgm:cxn modelId="{69003041-3F70-E84F-8D0F-4ACB5F968361}" srcId="{1BD683FE-D09C-694A-9367-DD914064BC94}" destId="{A6E5687D-236B-C743-BC44-CA8F92048A2A}" srcOrd="2" destOrd="0" parTransId="{DE99CC05-78DA-AD46-9C21-87A3DE7555CA}" sibTransId="{059A988E-E3D8-A247-A2C7-75A17D7C6750}"/>
    <dgm:cxn modelId="{7A40344B-E20D-7A4F-8276-4781940445A1}" type="presOf" srcId="{CA646284-AC34-3748-A011-E12E9481630D}" destId="{818E5BE2-C6EA-594F-A9E2-786E6119E685}" srcOrd="1" destOrd="0" presId="urn:microsoft.com/office/officeart/2005/8/layout/cycle2"/>
    <dgm:cxn modelId="{D331BC52-55C0-5047-97E6-A062AD7D60EE}" type="presOf" srcId="{9404CA37-1892-D148-B2E5-B751EEC38072}" destId="{76DBF94E-9F36-604D-86C3-C82335F67C4B}" srcOrd="0" destOrd="0" presId="urn:microsoft.com/office/officeart/2005/8/layout/cycle2"/>
    <dgm:cxn modelId="{9371DF61-203E-8D44-A48D-2FC5E889D5B8}" type="presOf" srcId="{CC1A46FD-F498-084F-B010-A5306AA9A2D9}" destId="{0F5031FB-024B-164B-BCA3-E10B25E7F1C3}" srcOrd="0" destOrd="0" presId="urn:microsoft.com/office/officeart/2005/8/layout/cycle2"/>
    <dgm:cxn modelId="{272B6162-C54A-2244-9393-F7F72E4A5C3A}" srcId="{1BD683FE-D09C-694A-9367-DD914064BC94}" destId="{9404CA37-1892-D148-B2E5-B751EEC38072}" srcOrd="3" destOrd="0" parTransId="{58BA8B89-415F-B84C-A7F1-13D6B739D8C2}" sibTransId="{CC1A46FD-F498-084F-B010-A5306AA9A2D9}"/>
    <dgm:cxn modelId="{7D1B0D73-85DB-BA47-A324-6569A9BE6686}" type="presOf" srcId="{2695AD2D-5573-7A49-82E1-536071858B42}" destId="{3125D268-4FA4-694C-BE3D-41193938B6CB}" srcOrd="1" destOrd="0" presId="urn:microsoft.com/office/officeart/2005/8/layout/cycle2"/>
    <dgm:cxn modelId="{0F2C0776-D7C9-CE48-9785-5262E79DAADB}" type="presOf" srcId="{A6E5687D-236B-C743-BC44-CA8F92048A2A}" destId="{D18466C5-5272-1D45-B015-1891051B8813}" srcOrd="0" destOrd="0" presId="urn:microsoft.com/office/officeart/2005/8/layout/cycle2"/>
    <dgm:cxn modelId="{9FF0A679-FE98-DE47-8F0E-6F96EBE07848}" srcId="{1BD683FE-D09C-694A-9367-DD914064BC94}" destId="{2F910F72-FDB9-5F45-82B1-FCEF5DA0F091}" srcOrd="1" destOrd="0" parTransId="{7FBD8C79-8C58-6F49-A04E-28892DE08AD7}" sibTransId="{28E47BFC-DCD8-8840-A91B-59BB306439EB}"/>
    <dgm:cxn modelId="{EF397990-DD66-454B-9A96-480B3CB2A202}" type="presOf" srcId="{A1791AF9-D227-F14F-BF60-67A37BF9EEAC}" destId="{FAB12BA2-8BE3-F34C-BB51-48D8D4E8DB79}" srcOrd="0" destOrd="0" presId="urn:microsoft.com/office/officeart/2005/8/layout/cycle2"/>
    <dgm:cxn modelId="{1151399B-1315-C540-8069-C88682185C7F}" type="presOf" srcId="{28E47BFC-DCD8-8840-A91B-59BB306439EB}" destId="{7156DD7B-64FD-F140-A887-7E4E92EDD71A}" srcOrd="0" destOrd="0" presId="urn:microsoft.com/office/officeart/2005/8/layout/cycle2"/>
    <dgm:cxn modelId="{DA6CF99E-CD4D-D44A-B5E2-30ED11F5FE26}" type="presOf" srcId="{1BD683FE-D09C-694A-9367-DD914064BC94}" destId="{29F51F8E-EB23-4C42-938C-6891CBB5333C}" srcOrd="0" destOrd="0" presId="urn:microsoft.com/office/officeart/2005/8/layout/cycle2"/>
    <dgm:cxn modelId="{EAD02AC3-0AA2-FA48-8F61-BDB43E444410}" type="presOf" srcId="{3A2F33E2-AD02-F345-B357-7B212B767EF9}" destId="{E52BFB24-57DC-A74A-9C5C-BF041112AB6F}" srcOrd="0" destOrd="0" presId="urn:microsoft.com/office/officeart/2005/8/layout/cycle2"/>
    <dgm:cxn modelId="{BBC167C7-0F5E-8C45-81DB-0F415F7758FC}" type="presOf" srcId="{D4EE25B5-C83F-0D41-9B9B-EBEBCC9C028D}" destId="{36CCB900-76C9-8740-BAB0-F10CE0987D04}" srcOrd="0" destOrd="0" presId="urn:microsoft.com/office/officeart/2005/8/layout/cycle2"/>
    <dgm:cxn modelId="{D245DFCC-366F-0C4D-8643-C95809466F6B}" type="presOf" srcId="{C50FB62D-B235-0947-A02B-5B5B4141F7F1}" destId="{E583DC2D-7C29-9A44-A1F5-0AF48D170115}" srcOrd="0" destOrd="0" presId="urn:microsoft.com/office/officeart/2005/8/layout/cycle2"/>
    <dgm:cxn modelId="{D62E14D6-5D76-424E-B613-0CBC2C296F17}" type="presOf" srcId="{313EB8F2-0645-A244-B2A8-FE1FE8D1077A}" destId="{837FEDE2-D767-064A-AA9F-710E68AE8B54}" srcOrd="0" destOrd="0" presId="urn:microsoft.com/office/officeart/2005/8/layout/cycle2"/>
    <dgm:cxn modelId="{C05A2CE0-4265-D644-ADFB-245A5C300CEE}" type="presOf" srcId="{28E47BFC-DCD8-8840-A91B-59BB306439EB}" destId="{185AE9C8-5E61-954F-BC7D-25206FE225B3}" srcOrd="1" destOrd="0" presId="urn:microsoft.com/office/officeart/2005/8/layout/cycle2"/>
    <dgm:cxn modelId="{55D611E5-5090-4B43-A3F5-C85728F131FB}" srcId="{1BD683FE-D09C-694A-9367-DD914064BC94}" destId="{313EB8F2-0645-A244-B2A8-FE1FE8D1077A}" srcOrd="4" destOrd="0" parTransId="{F7BE80DD-2AA3-0044-ADAE-2584C1BBFDBF}" sibTransId="{D4EE25B5-C83F-0D41-9B9B-EBEBCC9C028D}"/>
    <dgm:cxn modelId="{499416EA-FAA8-3846-B7CC-6BEEABA3343E}" type="presOf" srcId="{D4EE25B5-C83F-0D41-9B9B-EBEBCC9C028D}" destId="{FB53924F-2B41-2742-9484-A8C5B09B2978}" srcOrd="1" destOrd="0" presId="urn:microsoft.com/office/officeart/2005/8/layout/cycle2"/>
    <dgm:cxn modelId="{85B335FA-831A-E244-8E73-0F8E2B60A448}" type="presOf" srcId="{2F910F72-FDB9-5F45-82B1-FCEF5DA0F091}" destId="{6B4DFB57-106B-2343-B5F3-2830A98A57AA}" srcOrd="0" destOrd="0" presId="urn:microsoft.com/office/officeart/2005/8/layout/cycle2"/>
    <dgm:cxn modelId="{F982D9FB-08B0-BA43-A273-B8F9849B99C2}" type="presOf" srcId="{059A988E-E3D8-A247-A2C7-75A17D7C6750}" destId="{E6E472F6-AAB7-914B-B978-BF039ACDD624}" srcOrd="0" destOrd="0" presId="urn:microsoft.com/office/officeart/2005/8/layout/cycle2"/>
    <dgm:cxn modelId="{9F37F211-6C92-9E4D-B080-780E68A57B2F}" type="presParOf" srcId="{29F51F8E-EB23-4C42-938C-6891CBB5333C}" destId="{35416C47-2789-7C43-9E61-CB33221B581E}" srcOrd="0" destOrd="0" presId="urn:microsoft.com/office/officeart/2005/8/layout/cycle2"/>
    <dgm:cxn modelId="{6B3285CE-E07F-8F40-9EE6-B4D6B3038EF2}" type="presParOf" srcId="{29F51F8E-EB23-4C42-938C-6891CBB5333C}" destId="{E52BFB24-57DC-A74A-9C5C-BF041112AB6F}" srcOrd="1" destOrd="0" presId="urn:microsoft.com/office/officeart/2005/8/layout/cycle2"/>
    <dgm:cxn modelId="{75259746-4114-9940-8837-08D9EE0DCC77}" type="presParOf" srcId="{E52BFB24-57DC-A74A-9C5C-BF041112AB6F}" destId="{421638D0-258F-D44E-992E-A712E9A301F3}" srcOrd="0" destOrd="0" presId="urn:microsoft.com/office/officeart/2005/8/layout/cycle2"/>
    <dgm:cxn modelId="{F0EFBDCF-DCC6-784C-94AB-EA4BB7AC6A72}" type="presParOf" srcId="{29F51F8E-EB23-4C42-938C-6891CBB5333C}" destId="{6B4DFB57-106B-2343-B5F3-2830A98A57AA}" srcOrd="2" destOrd="0" presId="urn:microsoft.com/office/officeart/2005/8/layout/cycle2"/>
    <dgm:cxn modelId="{A71C5B7B-8D17-7044-AE6B-FB2A00B861D4}" type="presParOf" srcId="{29F51F8E-EB23-4C42-938C-6891CBB5333C}" destId="{7156DD7B-64FD-F140-A887-7E4E92EDD71A}" srcOrd="3" destOrd="0" presId="urn:microsoft.com/office/officeart/2005/8/layout/cycle2"/>
    <dgm:cxn modelId="{00A60501-919E-BD44-8232-7BAB463BB310}" type="presParOf" srcId="{7156DD7B-64FD-F140-A887-7E4E92EDD71A}" destId="{185AE9C8-5E61-954F-BC7D-25206FE225B3}" srcOrd="0" destOrd="0" presId="urn:microsoft.com/office/officeart/2005/8/layout/cycle2"/>
    <dgm:cxn modelId="{1CC54697-FDA6-D149-88F6-BF2B5E3A93A2}" type="presParOf" srcId="{29F51F8E-EB23-4C42-938C-6891CBB5333C}" destId="{D18466C5-5272-1D45-B015-1891051B8813}" srcOrd="4" destOrd="0" presId="urn:microsoft.com/office/officeart/2005/8/layout/cycle2"/>
    <dgm:cxn modelId="{E6DA6178-1E19-4342-B959-307E5BDC7669}" type="presParOf" srcId="{29F51F8E-EB23-4C42-938C-6891CBB5333C}" destId="{E6E472F6-AAB7-914B-B978-BF039ACDD624}" srcOrd="5" destOrd="0" presId="urn:microsoft.com/office/officeart/2005/8/layout/cycle2"/>
    <dgm:cxn modelId="{C8B22C39-08E1-454A-BAD5-18B8B3642A48}" type="presParOf" srcId="{E6E472F6-AAB7-914B-B978-BF039ACDD624}" destId="{85FC11B0-2955-6346-953E-2AA35BE7FBFA}" srcOrd="0" destOrd="0" presId="urn:microsoft.com/office/officeart/2005/8/layout/cycle2"/>
    <dgm:cxn modelId="{D90304D6-155C-CB44-8285-55D75AFFFEBA}" type="presParOf" srcId="{29F51F8E-EB23-4C42-938C-6891CBB5333C}" destId="{76DBF94E-9F36-604D-86C3-C82335F67C4B}" srcOrd="6" destOrd="0" presId="urn:microsoft.com/office/officeart/2005/8/layout/cycle2"/>
    <dgm:cxn modelId="{D381AC36-2438-4245-BABE-8950691756C3}" type="presParOf" srcId="{29F51F8E-EB23-4C42-938C-6891CBB5333C}" destId="{0F5031FB-024B-164B-BCA3-E10B25E7F1C3}" srcOrd="7" destOrd="0" presId="urn:microsoft.com/office/officeart/2005/8/layout/cycle2"/>
    <dgm:cxn modelId="{B348D078-2842-FC47-A56D-A40EA1BFA088}" type="presParOf" srcId="{0F5031FB-024B-164B-BCA3-E10B25E7F1C3}" destId="{FECDB45E-1060-254A-A0E9-EB7AE2809811}" srcOrd="0" destOrd="0" presId="urn:microsoft.com/office/officeart/2005/8/layout/cycle2"/>
    <dgm:cxn modelId="{74FFDE48-A43F-3C46-9B87-89B450D76C14}" type="presParOf" srcId="{29F51F8E-EB23-4C42-938C-6891CBB5333C}" destId="{837FEDE2-D767-064A-AA9F-710E68AE8B54}" srcOrd="8" destOrd="0" presId="urn:microsoft.com/office/officeart/2005/8/layout/cycle2"/>
    <dgm:cxn modelId="{577F7FB6-14D6-E74E-96A0-859B1C0F61F8}" type="presParOf" srcId="{29F51F8E-EB23-4C42-938C-6891CBB5333C}" destId="{36CCB900-76C9-8740-BAB0-F10CE0987D04}" srcOrd="9" destOrd="0" presId="urn:microsoft.com/office/officeart/2005/8/layout/cycle2"/>
    <dgm:cxn modelId="{0638E8E0-87F5-F342-A4EB-DEFA90DC14C9}" type="presParOf" srcId="{36CCB900-76C9-8740-BAB0-F10CE0987D04}" destId="{FB53924F-2B41-2742-9484-A8C5B09B2978}" srcOrd="0" destOrd="0" presId="urn:microsoft.com/office/officeart/2005/8/layout/cycle2"/>
    <dgm:cxn modelId="{D89DDEF4-3A59-DB4D-A862-9ABB771E939B}" type="presParOf" srcId="{29F51F8E-EB23-4C42-938C-6891CBB5333C}" destId="{E583DC2D-7C29-9A44-A1F5-0AF48D170115}" srcOrd="10" destOrd="0" presId="urn:microsoft.com/office/officeart/2005/8/layout/cycle2"/>
    <dgm:cxn modelId="{9FD2CCB5-7096-244B-8EE7-BCC249E33A56}" type="presParOf" srcId="{29F51F8E-EB23-4C42-938C-6891CBB5333C}" destId="{DA544FC7-9A42-174D-AAF7-F8078DBB0C57}" srcOrd="11" destOrd="0" presId="urn:microsoft.com/office/officeart/2005/8/layout/cycle2"/>
    <dgm:cxn modelId="{CC39937E-BF10-ED47-966B-06C83D775230}" type="presParOf" srcId="{DA544FC7-9A42-174D-AAF7-F8078DBB0C57}" destId="{3125D268-4FA4-694C-BE3D-41193938B6CB}" srcOrd="0" destOrd="0" presId="urn:microsoft.com/office/officeart/2005/8/layout/cycle2"/>
    <dgm:cxn modelId="{E8C84539-A965-3A4E-BB17-096662CD3101}" type="presParOf" srcId="{29F51F8E-EB23-4C42-938C-6891CBB5333C}" destId="{FAB12BA2-8BE3-F34C-BB51-48D8D4E8DB79}" srcOrd="12" destOrd="0" presId="urn:microsoft.com/office/officeart/2005/8/layout/cycle2"/>
    <dgm:cxn modelId="{7967BCC8-DD7A-474A-9D03-FF07744060B6}" type="presParOf" srcId="{29F51F8E-EB23-4C42-938C-6891CBB5333C}" destId="{94FDB31B-BF92-FE41-AFFF-6DEA4BEA3012}" srcOrd="13" destOrd="0" presId="urn:microsoft.com/office/officeart/2005/8/layout/cycle2"/>
    <dgm:cxn modelId="{9EE84474-EC9D-054D-8457-661AB55E667E}" type="presParOf" srcId="{94FDB31B-BF92-FE41-AFFF-6DEA4BEA3012}" destId="{818E5BE2-C6EA-594F-A9E2-786E6119E68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16C47-2789-7C43-9E61-CB33221B581E}">
      <dsp:nvSpPr>
        <dsp:cNvPr id="0" name=""/>
        <dsp:cNvSpPr/>
      </dsp:nvSpPr>
      <dsp:spPr>
        <a:xfrm>
          <a:off x="3432968" y="215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Plan</a:t>
          </a:r>
        </a:p>
      </dsp:txBody>
      <dsp:txXfrm>
        <a:off x="3617793" y="185040"/>
        <a:ext cx="892412" cy="892412"/>
      </dsp:txXfrm>
    </dsp:sp>
    <dsp:sp modelId="{E52BFB24-57DC-A74A-9C5C-BF041112AB6F}">
      <dsp:nvSpPr>
        <dsp:cNvPr id="0" name=""/>
        <dsp:cNvSpPr/>
      </dsp:nvSpPr>
      <dsp:spPr>
        <a:xfrm rot="1542857">
          <a:off x="4741770" y="825730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746771" y="889009"/>
        <a:ext cx="235650" cy="255568"/>
      </dsp:txXfrm>
    </dsp:sp>
    <dsp:sp modelId="{6B4DFB57-106B-2343-B5F3-2830A98A57AA}">
      <dsp:nvSpPr>
        <dsp:cNvPr id="0" name=""/>
        <dsp:cNvSpPr/>
      </dsp:nvSpPr>
      <dsp:spPr>
        <a:xfrm>
          <a:off x="5142322" y="823396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Design</a:t>
          </a:r>
        </a:p>
      </dsp:txBody>
      <dsp:txXfrm>
        <a:off x="5327147" y="1008221"/>
        <a:ext cx="892412" cy="892412"/>
      </dsp:txXfrm>
    </dsp:sp>
    <dsp:sp modelId="{7156DD7B-64FD-F140-A887-7E4E92EDD71A}">
      <dsp:nvSpPr>
        <dsp:cNvPr id="0" name=""/>
        <dsp:cNvSpPr/>
      </dsp:nvSpPr>
      <dsp:spPr>
        <a:xfrm rot="4628571">
          <a:off x="5813999" y="2157001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853259" y="2192960"/>
        <a:ext cx="235650" cy="255568"/>
      </dsp:txXfrm>
    </dsp:sp>
    <dsp:sp modelId="{D18466C5-5272-1D45-B015-1891051B8813}">
      <dsp:nvSpPr>
        <dsp:cNvPr id="0" name=""/>
        <dsp:cNvSpPr/>
      </dsp:nvSpPr>
      <dsp:spPr>
        <a:xfrm>
          <a:off x="5564497" y="2673067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Mock &amp; Iterate</a:t>
          </a:r>
        </a:p>
      </dsp:txBody>
      <dsp:txXfrm>
        <a:off x="5749322" y="2857892"/>
        <a:ext cx="892412" cy="892412"/>
      </dsp:txXfrm>
    </dsp:sp>
    <dsp:sp modelId="{E6E472F6-AAB7-914B-B978-BF039ACDD624}">
      <dsp:nvSpPr>
        <dsp:cNvPr id="0" name=""/>
        <dsp:cNvSpPr/>
      </dsp:nvSpPr>
      <dsp:spPr>
        <a:xfrm rot="7714286">
          <a:off x="5441692" y="3825337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5523673" y="3871046"/>
        <a:ext cx="235650" cy="255568"/>
      </dsp:txXfrm>
    </dsp:sp>
    <dsp:sp modelId="{76DBF94E-9F36-604D-86C3-C82335F67C4B}">
      <dsp:nvSpPr>
        <dsp:cNvPr id="0" name=""/>
        <dsp:cNvSpPr/>
      </dsp:nvSpPr>
      <dsp:spPr>
        <a:xfrm>
          <a:off x="4381588" y="4156389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Build &amp; Test</a:t>
          </a:r>
        </a:p>
      </dsp:txBody>
      <dsp:txXfrm>
        <a:off x="4566413" y="4341214"/>
        <a:ext cx="892412" cy="892412"/>
      </dsp:txXfrm>
    </dsp:sp>
    <dsp:sp modelId="{0F5031FB-024B-164B-BCA3-E10B25E7F1C3}">
      <dsp:nvSpPr>
        <dsp:cNvPr id="0" name=""/>
        <dsp:cNvSpPr/>
      </dsp:nvSpPr>
      <dsp:spPr>
        <a:xfrm rot="10800000">
          <a:off x="3905205" y="4574447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4006198" y="4659636"/>
        <a:ext cx="235650" cy="255568"/>
      </dsp:txXfrm>
    </dsp:sp>
    <dsp:sp modelId="{837FEDE2-D767-064A-AA9F-710E68AE8B54}">
      <dsp:nvSpPr>
        <dsp:cNvPr id="0" name=""/>
        <dsp:cNvSpPr/>
      </dsp:nvSpPr>
      <dsp:spPr>
        <a:xfrm>
          <a:off x="2484349" y="4156389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Publish &amp; Docs</a:t>
          </a:r>
        </a:p>
      </dsp:txBody>
      <dsp:txXfrm>
        <a:off x="2669174" y="4341214"/>
        <a:ext cx="892412" cy="892412"/>
      </dsp:txXfrm>
    </dsp:sp>
    <dsp:sp modelId="{36CCB900-76C9-8740-BAB0-F10CE0987D04}">
      <dsp:nvSpPr>
        <dsp:cNvPr id="0" name=""/>
        <dsp:cNvSpPr/>
      </dsp:nvSpPr>
      <dsp:spPr>
        <a:xfrm rot="13885714">
          <a:off x="2361544" y="3840235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2443525" y="3964904"/>
        <a:ext cx="235650" cy="255568"/>
      </dsp:txXfrm>
    </dsp:sp>
    <dsp:sp modelId="{E583DC2D-7C29-9A44-A1F5-0AF48D170115}">
      <dsp:nvSpPr>
        <dsp:cNvPr id="0" name=""/>
        <dsp:cNvSpPr/>
      </dsp:nvSpPr>
      <dsp:spPr>
        <a:xfrm>
          <a:off x="1301440" y="2673067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Manage &amp; Evolve</a:t>
          </a:r>
        </a:p>
      </dsp:txBody>
      <dsp:txXfrm>
        <a:off x="1486265" y="2857892"/>
        <a:ext cx="892412" cy="892412"/>
      </dsp:txXfrm>
    </dsp:sp>
    <dsp:sp modelId="{DA544FC7-9A42-174D-AAF7-F8078DBB0C57}">
      <dsp:nvSpPr>
        <dsp:cNvPr id="0" name=""/>
        <dsp:cNvSpPr/>
      </dsp:nvSpPr>
      <dsp:spPr>
        <a:xfrm rot="16971429">
          <a:off x="1973117" y="2175579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012377" y="2309998"/>
        <a:ext cx="235650" cy="255568"/>
      </dsp:txXfrm>
    </dsp:sp>
    <dsp:sp modelId="{FAB12BA2-8BE3-F34C-BB51-48D8D4E8DB79}">
      <dsp:nvSpPr>
        <dsp:cNvPr id="0" name=""/>
        <dsp:cNvSpPr/>
      </dsp:nvSpPr>
      <dsp:spPr>
        <a:xfrm>
          <a:off x="1723615" y="823396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Sunset</a:t>
          </a:r>
        </a:p>
      </dsp:txBody>
      <dsp:txXfrm>
        <a:off x="1908440" y="1008221"/>
        <a:ext cx="892412" cy="892412"/>
      </dsp:txXfrm>
    </dsp:sp>
    <dsp:sp modelId="{94FDB31B-BF92-FE41-AFFF-6DEA4BEA3012}">
      <dsp:nvSpPr>
        <dsp:cNvPr id="0" name=""/>
        <dsp:cNvSpPr/>
      </dsp:nvSpPr>
      <dsp:spPr>
        <a:xfrm rot="20057143">
          <a:off x="3032417" y="833998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3037418" y="941097"/>
        <a:ext cx="235650" cy="255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4796-C61E-F711-09F8-28F239931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F55F7-066B-E489-3C5F-CDF6993F6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E33D-B27C-4C75-C1F8-0B797FC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EA40-F7C8-8718-E621-80B38A9C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FF7D-69C2-5C39-951A-1A58017F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187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D813-A6CB-17C0-52C6-97AAFD8C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16BE6-B0F4-7651-2D75-FC693A3C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860B-A6F7-B925-DEBB-82CA629A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9B24-2EFF-5E0C-0607-2CF79F17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23F6-D209-B1C1-028F-7B9BD4C7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81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2CCDF-0EC0-05E7-49C5-D0E6E05F4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72B31-9304-BD74-2885-2E62A2D6A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F721-8AAA-D489-BE5F-308200B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6A0C-8E3A-C63D-80A8-B23619AF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3236-87D4-D090-0AE0-79C7BC8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02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C01C-1B24-035C-C772-DA501611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8D5C-A287-1095-A77F-4196BCA0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75612-9866-FA10-46A5-8BCF989D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5147-DC99-F1A4-9EEA-BB2AC57C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4403-707D-C774-7333-6642FF9C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96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C151-6C20-D901-D718-AB9148FA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E10C-29CD-F00C-D25F-B43927DD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8052-54BA-555B-4CE8-AC2FEA60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BA3A-1853-0F1C-02C6-27A78F91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3D78-2BF8-29BB-A9BF-5C337E73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840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C51C-5837-3A51-18F3-F377764C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E6E3-26F2-F14A-EAC5-B636C044F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B3050-279A-79B3-77F6-7C004BC5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8B65-63FB-C7E8-3FF1-2B8715C2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1AC5F-6F55-5A3D-6354-5A229D8D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7C40C-364F-21F6-968D-05683643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0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6CFB-07F8-E7C4-1CD9-78DF1A85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B0C7-E619-2CB1-096A-585C3CB2C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ED02F-06AA-6F26-32FA-2D698EC6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E5266-E6FE-D14A-641B-03934B81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3EF3D-23A8-3D69-E452-3257B5CC5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3216D-6025-16E7-AB10-CB2CCC96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2A7E0-6AB7-4061-03EA-3B40B10E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8A8A4-5131-7A53-2133-80D6F29A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00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26FF-AAF7-3A44-EDEC-BAC36A5B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05BA5-5D34-D371-1967-3533D94E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B3AE2-B687-84E1-48C4-41D6F38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D5B86-1B76-AD7A-BA3F-98B85BCD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713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85FAE-5D0D-EC6E-F623-C734C64A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50015-B832-8367-F528-B82EC530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14D92-4268-F6EF-5418-E1E23E27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07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7A71-1D56-B924-AB5F-7F0AF690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D168-5A04-7EFF-6D60-EEAD552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A1C02-3BCF-FAB9-9CF9-466FC9FBA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2AEDC-9CFF-D295-4E11-17D66C47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CE979-BC8B-8A9A-0705-C99FBCD3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ACB6-2740-D0EB-9AD4-BFB6147F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99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174B-C716-A3EB-4C3E-20FCD574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B7043-0064-5F87-7507-E3FF8DC42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00658-AE7B-E543-11DF-275D48DA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97F3-40F2-2EBD-0174-A567EFF6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5CEDA-D37B-161D-4D9B-CC731D9B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B825A-1C72-9457-ACEF-E4477026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94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21D60-793B-B1F9-AD38-BEB6C45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D313-F964-21A3-D5A2-7564F856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E928-8EF1-433C-FE5F-D2C26ABD0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424E7-B214-6A48-ABA6-8CC9BA759444}" type="datetimeFigureOut">
              <a:rPr lang="en-CH" smtClean="0"/>
              <a:t>20.06.2025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4A3B-6813-76C1-FAE6-877097570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D00B-7CD4-E62C-8288-A5A260AC7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65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398E2B-3B2A-94D8-79AA-6F5581B8A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4163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715391E-D726-319D-3FBA-D81AACEC7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717" y="2551669"/>
            <a:ext cx="1749681" cy="17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Ford Antenna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4</cp:revision>
  <dcterms:created xsi:type="dcterms:W3CDTF">2025-06-19T09:07:40Z</dcterms:created>
  <dcterms:modified xsi:type="dcterms:W3CDTF">2025-06-20T19:41:48Z</dcterms:modified>
</cp:coreProperties>
</file>