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/>
    <p:restoredTop sz="94658"/>
  </p:normalViewPr>
  <p:slideViewPr>
    <p:cSldViewPr snapToGrid="0">
      <p:cViewPr varScale="1">
        <p:scale>
          <a:sx n="120" d="100"/>
          <a:sy n="12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14.10.2024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Infrastructure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954" y="4234746"/>
            <a:ext cx="595431" cy="595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E9F305-0AB8-CFBE-4199-22783E15C40C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Operations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0221362B-3A69-087D-1403-35383EA1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752" y="4312394"/>
            <a:ext cx="440134" cy="440134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BA8DDBF9-ACD3-D57B-D5A6-F19A3C31A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9473" y="4312394"/>
            <a:ext cx="440135" cy="4401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17E1D1-0DDC-04C5-2B31-E251D1D46808}"/>
              </a:ext>
            </a:extLst>
          </p:cNvPr>
          <p:cNvSpPr/>
          <p:nvPr/>
        </p:nvSpPr>
        <p:spPr>
          <a:xfrm>
            <a:off x="4164417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F3AC9-5B5E-C6AC-45C3-EF30F85CBFF3}"/>
              </a:ext>
            </a:extLst>
          </p:cNvPr>
          <p:cNvSpPr/>
          <p:nvPr/>
        </p:nvSpPr>
        <p:spPr>
          <a:xfrm>
            <a:off x="6779872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B</a:t>
            </a:r>
          </a:p>
        </p:txBody>
      </p:sp>
    </p:spTree>
    <p:extLst>
      <p:ext uri="{BB962C8B-B14F-4D97-AF65-F5344CB8AC3E}">
        <p14:creationId xmlns:p14="http://schemas.microsoft.com/office/powerpoint/2010/main" val="787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436853" y="2386243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576311" y="2377380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052308" y="2383377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191766" y="2374514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F5E78F-AB49-24BF-0870-7D2C668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10" y="3360753"/>
            <a:ext cx="596925" cy="5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44DA9-1F89-D603-F5D5-96CF9803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124" y="3372378"/>
            <a:ext cx="606876" cy="573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44353-80B7-8085-ADFF-A0C6E82468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613" y="3360753"/>
            <a:ext cx="634192" cy="573793"/>
          </a:xfrm>
          <a:prstGeom prst="rect">
            <a:avLst/>
          </a:prstGeom>
        </p:spPr>
      </p:pic>
      <p:pic>
        <p:nvPicPr>
          <p:cNvPr id="12" name="Picture 16" descr="Azure Repos Logo - PNG Logo Vector Brand Downloads (SVG, EPS)">
            <a:extLst>
              <a:ext uri="{FF2B5EF4-FFF2-40B4-BE49-F238E27FC236}">
                <a16:creationId xmlns:a16="http://schemas.microsoft.com/office/drawing/2014/main" id="{0D838BAF-EA88-8FE6-D307-F2AB05E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56" y="3372378"/>
            <a:ext cx="542059" cy="6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8CC6CCE-4DEE-2FCB-2A41-2877C2791A4B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5" name="Down Arrow 44">
            <a:extLst>
              <a:ext uri="{FF2B5EF4-FFF2-40B4-BE49-F238E27FC236}">
                <a16:creationId xmlns:a16="http://schemas.microsoft.com/office/drawing/2014/main" id="{A98171CA-2547-9E39-24FA-8D89A58EED58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3D5770-E613-1DA5-BB63-C1A07B85132F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03BE8B-120A-8100-20FC-AF1D5AD764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3CFE87-0E14-0371-15B0-5165C7E4C6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888EC7-5651-C38B-291E-A266C818122E}"/>
              </a:ext>
            </a:extLst>
          </p:cNvPr>
          <p:cNvSpPr/>
          <p:nvPr/>
        </p:nvSpPr>
        <p:spPr>
          <a:xfrm rot="16200000">
            <a:off x="4987971" y="-331313"/>
            <a:ext cx="4149517" cy="6403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4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(Platform) Business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6D1E2-C5DD-8891-1755-488B4DBF0DCF}"/>
              </a:ext>
            </a:extLst>
          </p:cNvPr>
          <p:cNvSpPr/>
          <p:nvPr/>
        </p:nvSpPr>
        <p:spPr>
          <a:xfrm>
            <a:off x="3967838" y="889000"/>
            <a:ext cx="2421153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D6442-B293-C2C9-1562-61F9CC7EC350}"/>
              </a:ext>
            </a:extLst>
          </p:cNvPr>
          <p:cNvSpPr/>
          <p:nvPr/>
        </p:nvSpPr>
        <p:spPr>
          <a:xfrm>
            <a:off x="6686876" y="889000"/>
            <a:ext cx="2329544" cy="24864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4666-D7DC-9C52-C509-472A9235901D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AC90B-9DCB-C6EA-E626-366E62A24DBB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3051758-15F3-0954-1EDF-D183FD3F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1FE3D0E3-6ABA-0D33-BC55-487703B3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704B0-3E26-D449-8E95-7249ED82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35" name="Graphic 34" descr="Computer with solid fill">
            <a:extLst>
              <a:ext uri="{FF2B5EF4-FFF2-40B4-BE49-F238E27FC236}">
                <a16:creationId xmlns:a16="http://schemas.microsoft.com/office/drawing/2014/main" id="{378879E7-F9C0-3FD9-E5D5-DAB2B9AFF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0AFDB-AFFB-F333-4AA0-39244D234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973242A1-6F30-543C-1510-460FE5E7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20CB98DB-5537-AE05-EF93-3E31456C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9C4A71-30B0-FE46-C6A4-DF1E04399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B32142-6F75-6846-1C87-2A8BCBD0D0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B9F2BB-8D92-898A-04FD-928F06153DDE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FE1C006-A04C-ECE0-CE76-C87FED98763A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7AEF7-2615-32B4-B426-178229F14550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C52423D-5EE5-6DCE-50F3-413CD683AAFC}"/>
              </a:ext>
            </a:extLst>
          </p:cNvPr>
          <p:cNvSpPr/>
          <p:nvPr/>
        </p:nvSpPr>
        <p:spPr>
          <a:xfrm rot="10800000">
            <a:off x="6077413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79FE98-E827-74F0-2966-445C076818C9}"/>
              </a:ext>
            </a:extLst>
          </p:cNvPr>
          <p:cNvSpPr/>
          <p:nvPr/>
        </p:nvSpPr>
        <p:spPr>
          <a:xfrm>
            <a:off x="6149777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7C959E51-2EF3-71BC-8D3E-D4180067718C}"/>
              </a:ext>
            </a:extLst>
          </p:cNvPr>
          <p:cNvSpPr/>
          <p:nvPr/>
        </p:nvSpPr>
        <p:spPr>
          <a:xfrm rot="10800000">
            <a:off x="8733142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59BE4A-BFAD-BB03-16E2-13C804D05F68}"/>
              </a:ext>
            </a:extLst>
          </p:cNvPr>
          <p:cNvSpPr/>
          <p:nvPr/>
        </p:nvSpPr>
        <p:spPr>
          <a:xfrm>
            <a:off x="8805506" y="1213553"/>
            <a:ext cx="127279" cy="895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51139-75DC-E9C5-9FC2-3A41870BA43E}"/>
              </a:ext>
            </a:extLst>
          </p:cNvPr>
          <p:cNvSpPr txBox="1"/>
          <p:nvPr/>
        </p:nvSpPr>
        <p:spPr>
          <a:xfrm>
            <a:off x="4589648" y="434712"/>
            <a:ext cx="14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Partner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4545AA-74D2-FAE3-F938-848EDE3A3737}"/>
              </a:ext>
            </a:extLst>
          </p:cNvPr>
          <p:cNvSpPr txBox="1"/>
          <p:nvPr/>
        </p:nvSpPr>
        <p:spPr>
          <a:xfrm>
            <a:off x="7329962" y="434712"/>
            <a:ext cx="136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Public APIs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45990-4428-1675-01CF-7F6BA7ED93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6420" y="1361514"/>
            <a:ext cx="496592" cy="461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CC88B0-1DC7-46E4-76A0-8F6B94331A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95645" y="3596894"/>
            <a:ext cx="453758" cy="4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112</Words>
  <Application>Microsoft Macintosh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9</cp:revision>
  <dcterms:created xsi:type="dcterms:W3CDTF">2024-10-10T12:32:56Z</dcterms:created>
  <dcterms:modified xsi:type="dcterms:W3CDTF">2024-10-14T11:39:16Z</dcterms:modified>
</cp:coreProperties>
</file>