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58"/>
  </p:normalViewPr>
  <p:slideViewPr>
    <p:cSldViewPr snapToGrid="0">
      <p:cViewPr>
        <p:scale>
          <a:sx n="125" d="100"/>
          <a:sy n="125" d="100"/>
        </p:scale>
        <p:origin x="-1032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8CA7-4E84-05C6-EE84-00CD5146F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E3EF1-4612-664D-16A4-38A45F16B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EF037-A80A-CD52-1B6D-717ACD0F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85B4-9383-6C4B-8658-D924852542BC}" type="datetimeFigureOut">
              <a:rPr lang="en-CH" smtClean="0"/>
              <a:t>30.07.2025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09C6F-41E1-ADEC-4266-7DBEAFA7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6B092-88EC-5EA1-B1FB-522BE41B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6B30-55DA-924E-ADC9-BC7B8D8C6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442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1499-4738-2AD8-9114-A007E052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759A4-E386-6100-A025-05ADB5CF5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3C8C5-81EF-5F84-CA58-6292001F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85B4-9383-6C4B-8658-D924852542BC}" type="datetimeFigureOut">
              <a:rPr lang="en-CH" smtClean="0"/>
              <a:t>30.07.2025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FEF99-9029-DD16-6638-27F99049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46B97-B97C-95EF-4E28-E05EF14D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6B30-55DA-924E-ADC9-BC7B8D8C6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065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52AEDA-59B7-6E3F-AE72-2C4763F9F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EB891-9C82-0861-A513-44670DEB5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903E5-7CB2-AB4A-0BE7-7C403DB0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85B4-9383-6C4B-8658-D924852542BC}" type="datetimeFigureOut">
              <a:rPr lang="en-CH" smtClean="0"/>
              <a:t>30.07.2025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05C9F-F4B8-8223-74CE-289190D6D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EB536-41D4-20CF-5078-CD52046E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6B30-55DA-924E-ADC9-BC7B8D8C6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84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F361-8984-5310-B8F4-1B519435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4F524-CFF6-02A7-1D25-BC066271B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D8107-280A-6F5B-7FE4-1EE4F493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85B4-9383-6C4B-8658-D924852542BC}" type="datetimeFigureOut">
              <a:rPr lang="en-CH" smtClean="0"/>
              <a:t>30.07.2025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53095-8256-077B-BECA-9BB91A2C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4742D-DB77-A3DB-8957-7A2E898F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6B30-55DA-924E-ADC9-BC7B8D8C6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8674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01290-9442-BACB-54DB-4071B40B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2C7B8-542C-3507-2FB4-83ADB7012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2BADA-E53E-EE04-4E73-FB60E011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85B4-9383-6C4B-8658-D924852542BC}" type="datetimeFigureOut">
              <a:rPr lang="en-CH" smtClean="0"/>
              <a:t>30.07.2025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6235-E5BD-0852-FE38-41E554BC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A4DC0-9A83-FF5F-E352-39A3654D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6B30-55DA-924E-ADC9-BC7B8D8C6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4392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2A78-2A09-5A0B-609D-04EE45E9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88CBE-9415-4673-C9EB-23168CAB5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8CECC-5F40-61CA-1A4A-05B9D013E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105EA-25FF-4227-7F7C-1D53DDC7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85B4-9383-6C4B-8658-D924852542BC}" type="datetimeFigureOut">
              <a:rPr lang="en-CH" smtClean="0"/>
              <a:t>30.07.2025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0918F-F5B1-E18C-77D9-BA3B47B2D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8104F-8C45-C5B7-07EA-8621C7BE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6B30-55DA-924E-ADC9-BC7B8D8C6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8476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C7435-84A7-8484-C28A-3735083E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FB8AD-4EE1-6CE2-2E6B-DFE95B447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A67F3-6B18-F033-1DDC-FED9E41CA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D39D5A-7D6F-5ADD-95FC-883BD51A9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B4CFA-DB4E-6838-E504-C928D3A67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EBB8AA-8211-048C-0D40-97EA971D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85B4-9383-6C4B-8658-D924852542BC}" type="datetimeFigureOut">
              <a:rPr lang="en-CH" smtClean="0"/>
              <a:t>30.07.2025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BAE6FA-7483-7775-C7CC-C89D1C723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60BAB9-05B8-FB0A-8399-BF8F7FE7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6B30-55DA-924E-ADC9-BC7B8D8C6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354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C410-0704-DD18-105B-5A45064D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F01289-75D8-8BC6-3C09-B6AD8855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85B4-9383-6C4B-8658-D924852542BC}" type="datetimeFigureOut">
              <a:rPr lang="en-CH" smtClean="0"/>
              <a:t>30.07.2025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D0737-93B5-6A82-2785-4C1128ED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1168-38BD-82BC-E0CD-C1131AFF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6B30-55DA-924E-ADC9-BC7B8D8C6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3508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EE58CF-CA59-4BFD-4AF3-54E909CC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85B4-9383-6C4B-8658-D924852542BC}" type="datetimeFigureOut">
              <a:rPr lang="en-CH" smtClean="0"/>
              <a:t>30.07.2025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79B7B-1786-EE4F-F8B5-8D45BEB8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F5BC0-A384-EADA-295E-131A0F10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6B30-55DA-924E-ADC9-BC7B8D8C6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340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62A3-AFC1-B65A-3E9F-1B91C198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33697-BAFE-521F-BBD2-3833C2D0E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418D6-DFE4-95E2-EE2A-7D444829A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0C6F6-4B18-2E9D-878E-294877DD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85B4-9383-6C4B-8658-D924852542BC}" type="datetimeFigureOut">
              <a:rPr lang="en-CH" smtClean="0"/>
              <a:t>30.07.2025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E04AD-34A3-CEFF-7C17-B3C3EE3C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6B30-4D8F-C083-EA96-28BD3A84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6B30-55DA-924E-ADC9-BC7B8D8C6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3426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C207-20BC-8205-C9B7-7ECF7D60C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98F1C-3999-5279-C997-42C943B3C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0B65A-0628-26C9-BCDE-10080DBAB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49A3B-CC8E-3E81-EE3B-A093E93C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85B4-9383-6C4B-8658-D924852542BC}" type="datetimeFigureOut">
              <a:rPr lang="en-CH" smtClean="0"/>
              <a:t>30.07.2025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7547C-6F3E-3D59-5E7E-1E371AB1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90A15-0F79-FB30-F6C3-7ED603B9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6B30-55DA-924E-ADC9-BC7B8D8C6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5193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EB81B-B950-E06A-BCE0-A0ED0317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3DD2E-787D-5D06-E05F-E4DE9E41E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A972A-4029-80E0-73F1-7BCDE456A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8285B4-9383-6C4B-8658-D924852542BC}" type="datetimeFigureOut">
              <a:rPr lang="en-CH" smtClean="0"/>
              <a:t>30.07.2025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C00BB-1634-8259-EEFC-BBFFD0519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77C2C-817F-0BAA-8476-E68BB1456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886B30-55DA-924E-ADC9-BC7B8D8C6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1387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6B259A-4248-F011-9D50-4196ACEA61B6}"/>
              </a:ext>
            </a:extLst>
          </p:cNvPr>
          <p:cNvCxnSpPr>
            <a:cxnSpLocks/>
          </p:cNvCxnSpPr>
          <p:nvPr/>
        </p:nvCxnSpPr>
        <p:spPr>
          <a:xfrm flipH="1">
            <a:off x="4247029" y="3496235"/>
            <a:ext cx="4339946" cy="0"/>
          </a:xfrm>
          <a:prstGeom prst="line">
            <a:avLst/>
          </a:prstGeom>
          <a:ln w="25400">
            <a:solidFill>
              <a:schemeClr val="tx2">
                <a:lumMod val="25000"/>
                <a:lumOff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E3411B-99F3-2992-DB22-07C67DC02CB6}"/>
              </a:ext>
            </a:extLst>
          </p:cNvPr>
          <p:cNvSpPr txBox="1"/>
          <p:nvPr/>
        </p:nvSpPr>
        <p:spPr>
          <a:xfrm rot="16200000">
            <a:off x="7497478" y="4225262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API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6CECF2-F9F8-5948-7C90-49A883603297}"/>
              </a:ext>
            </a:extLst>
          </p:cNvPr>
          <p:cNvSpPr txBox="1"/>
          <p:nvPr/>
        </p:nvSpPr>
        <p:spPr>
          <a:xfrm rot="16200000">
            <a:off x="7590548" y="2393414"/>
            <a:ext cx="1069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AI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Tooling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Layer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DC5521-D99C-2E4E-110A-5F87FE222BB3}"/>
              </a:ext>
            </a:extLst>
          </p:cNvPr>
          <p:cNvCxnSpPr>
            <a:cxnSpLocks/>
          </p:cNvCxnSpPr>
          <p:nvPr/>
        </p:nvCxnSpPr>
        <p:spPr>
          <a:xfrm flipH="1">
            <a:off x="4256897" y="2104703"/>
            <a:ext cx="4339946" cy="0"/>
          </a:xfrm>
          <a:prstGeom prst="line">
            <a:avLst/>
          </a:prstGeom>
          <a:ln w="25400">
            <a:solidFill>
              <a:schemeClr val="tx2">
                <a:lumMod val="25000"/>
                <a:lumOff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6D45332-40AE-819A-B3E2-7F6FCBF9F5C8}"/>
              </a:ext>
            </a:extLst>
          </p:cNvPr>
          <p:cNvSpPr/>
          <p:nvPr/>
        </p:nvSpPr>
        <p:spPr>
          <a:xfrm>
            <a:off x="4551121" y="1409587"/>
            <a:ext cx="2959770" cy="586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MCP Client / LLM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BBDA55-8C55-D88E-A6DA-14825F0E847A}"/>
              </a:ext>
            </a:extLst>
          </p:cNvPr>
          <p:cNvCxnSpPr>
            <a:cxnSpLocks/>
          </p:cNvCxnSpPr>
          <p:nvPr/>
        </p:nvCxnSpPr>
        <p:spPr>
          <a:xfrm flipV="1">
            <a:off x="6031006" y="1878819"/>
            <a:ext cx="0" cy="348915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CFECCE-8672-E0B0-C19A-EE04FD335DBB}"/>
              </a:ext>
            </a:extLst>
          </p:cNvPr>
          <p:cNvSpPr/>
          <p:nvPr/>
        </p:nvSpPr>
        <p:spPr>
          <a:xfrm>
            <a:off x="4559969" y="2227734"/>
            <a:ext cx="2959770" cy="11629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MCP Tools/Resources</a:t>
            </a:r>
          </a:p>
          <a:p>
            <a:pPr algn="ctr"/>
            <a:endParaRPr lang="en-CH" dirty="0">
              <a:latin typeface="Ford Antenna Medium" panose="02000505000000020004" pitchFamily="2" charset="0"/>
            </a:endParaRPr>
          </a:p>
          <a:p>
            <a:pPr algn="ctr"/>
            <a:endParaRPr lang="en-CH" dirty="0">
              <a:latin typeface="Ford Antenna Medium" panose="02000505000000020004" pitchFamily="2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A374F9-7F1C-4C27-40B6-60E8DA0DC119}"/>
              </a:ext>
            </a:extLst>
          </p:cNvPr>
          <p:cNvCxnSpPr>
            <a:cxnSpLocks/>
          </p:cNvCxnSpPr>
          <p:nvPr/>
        </p:nvCxnSpPr>
        <p:spPr>
          <a:xfrm flipV="1">
            <a:off x="6031006" y="3241451"/>
            <a:ext cx="0" cy="348915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3F5517C-048E-C358-2341-BE0BEB41BFA2}"/>
              </a:ext>
            </a:extLst>
          </p:cNvPr>
          <p:cNvSpPr txBox="1"/>
          <p:nvPr/>
        </p:nvSpPr>
        <p:spPr>
          <a:xfrm rot="16200000">
            <a:off x="7722245" y="924077"/>
            <a:ext cx="825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AI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User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Layer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3E4ABE-4E0D-3684-90F8-45C6507A2AAE}"/>
              </a:ext>
            </a:extLst>
          </p:cNvPr>
          <p:cNvSpPr/>
          <p:nvPr/>
        </p:nvSpPr>
        <p:spPr>
          <a:xfrm>
            <a:off x="6096000" y="727178"/>
            <a:ext cx="1414535" cy="586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Agent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591D7D-AC8F-FAA9-FDC7-85C9815AB801}"/>
              </a:ext>
            </a:extLst>
          </p:cNvPr>
          <p:cNvSpPr/>
          <p:nvPr/>
        </p:nvSpPr>
        <p:spPr>
          <a:xfrm>
            <a:off x="4555617" y="727178"/>
            <a:ext cx="1416058" cy="586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User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66D4BC-B428-FF9A-0DB2-3FDBAF9AC3A4}"/>
              </a:ext>
            </a:extLst>
          </p:cNvPr>
          <p:cNvSpPr txBox="1"/>
          <p:nvPr/>
        </p:nvSpPr>
        <p:spPr>
          <a:xfrm>
            <a:off x="4551121" y="5519572"/>
            <a:ext cx="4149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Higher-Level API</a:t>
            </a:r>
          </a:p>
          <a:p>
            <a:pPr algn="ctr"/>
            <a:r>
              <a:rPr lang="en-GB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(Custom Code)</a:t>
            </a:r>
            <a:endParaRPr lang="en-CH" sz="2400" dirty="0">
              <a:solidFill>
                <a:schemeClr val="accent1"/>
              </a:solidFill>
              <a:latin typeface="Ford Antenna Medium" panose="0200050500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DE9362-F39F-827C-2FBB-D1305435D2E8}"/>
              </a:ext>
            </a:extLst>
          </p:cNvPr>
          <p:cNvSpPr/>
          <p:nvPr/>
        </p:nvSpPr>
        <p:spPr>
          <a:xfrm>
            <a:off x="4559969" y="3590366"/>
            <a:ext cx="2959770" cy="977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Higher-Level API</a:t>
            </a:r>
          </a:p>
          <a:p>
            <a:pPr algn="ctr"/>
            <a:endParaRPr lang="en-CH" dirty="0">
              <a:latin typeface="Ford Antenna Medium" panose="02000505000000020004" pitchFamily="2" charset="0"/>
            </a:endParaRPr>
          </a:p>
          <a:p>
            <a:pPr algn="ctr"/>
            <a:endParaRPr lang="en-CH" dirty="0">
              <a:latin typeface="Ford Antenna Medium" panose="02000505000000020004" pitchFamily="2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232FA8-E63A-DEE3-E6B0-0AB562871272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878806" y="4403558"/>
            <a:ext cx="0" cy="348915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1179A93-70AA-232D-6273-98BA884A292C}"/>
              </a:ext>
            </a:extLst>
          </p:cNvPr>
          <p:cNvSpPr/>
          <p:nvPr/>
        </p:nvSpPr>
        <p:spPr>
          <a:xfrm>
            <a:off x="4706471" y="4054641"/>
            <a:ext cx="2649070" cy="348917"/>
          </a:xfrm>
          <a:prstGeom prst="rect">
            <a:avLst/>
          </a:prstGeom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Custom Code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7D6555-BBCE-5155-5FBC-87374AEC620A}"/>
              </a:ext>
            </a:extLst>
          </p:cNvPr>
          <p:cNvCxnSpPr>
            <a:cxnSpLocks/>
          </p:cNvCxnSpPr>
          <p:nvPr/>
        </p:nvCxnSpPr>
        <p:spPr>
          <a:xfrm flipV="1">
            <a:off x="6416253" y="4409928"/>
            <a:ext cx="0" cy="348915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40C696-5662-CD75-8F90-9F0BDE23717F}"/>
              </a:ext>
            </a:extLst>
          </p:cNvPr>
          <p:cNvCxnSpPr>
            <a:cxnSpLocks/>
          </p:cNvCxnSpPr>
          <p:nvPr/>
        </p:nvCxnSpPr>
        <p:spPr>
          <a:xfrm flipV="1">
            <a:off x="7187217" y="4409928"/>
            <a:ext cx="0" cy="348915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7EFEEF-68A0-A280-1C4C-6584C7F4B66F}"/>
              </a:ext>
            </a:extLst>
          </p:cNvPr>
          <p:cNvCxnSpPr>
            <a:cxnSpLocks/>
          </p:cNvCxnSpPr>
          <p:nvPr/>
        </p:nvCxnSpPr>
        <p:spPr>
          <a:xfrm flipV="1">
            <a:off x="5631842" y="4403558"/>
            <a:ext cx="0" cy="348915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B132F9F-BB0F-EBB4-9AF8-FD52D14FB737}"/>
              </a:ext>
            </a:extLst>
          </p:cNvPr>
          <p:cNvSpPr/>
          <p:nvPr/>
        </p:nvSpPr>
        <p:spPr>
          <a:xfrm>
            <a:off x="4559969" y="4752473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C6FE4D-ACBA-DB4A-CD69-12B3F037AA4F}"/>
              </a:ext>
            </a:extLst>
          </p:cNvPr>
          <p:cNvSpPr/>
          <p:nvPr/>
        </p:nvSpPr>
        <p:spPr>
          <a:xfrm>
            <a:off x="6108033" y="4752473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9D49E4-014E-691E-73FE-0D1C1FF57395}"/>
              </a:ext>
            </a:extLst>
          </p:cNvPr>
          <p:cNvSpPr/>
          <p:nvPr/>
        </p:nvSpPr>
        <p:spPr>
          <a:xfrm>
            <a:off x="5334001" y="4752473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93484C-81A2-DD09-3384-AFE59AD31B8C}"/>
              </a:ext>
            </a:extLst>
          </p:cNvPr>
          <p:cNvSpPr/>
          <p:nvPr/>
        </p:nvSpPr>
        <p:spPr>
          <a:xfrm>
            <a:off x="6882065" y="4752473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424225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AF6F4-793C-2EF2-E8BE-C64EDD86E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B25120-B8CE-95FF-C733-6EE0FBA6E25B}"/>
              </a:ext>
            </a:extLst>
          </p:cNvPr>
          <p:cNvCxnSpPr>
            <a:cxnSpLocks/>
          </p:cNvCxnSpPr>
          <p:nvPr/>
        </p:nvCxnSpPr>
        <p:spPr>
          <a:xfrm flipH="1">
            <a:off x="4247029" y="3496235"/>
            <a:ext cx="4339946" cy="0"/>
          </a:xfrm>
          <a:prstGeom prst="line">
            <a:avLst/>
          </a:prstGeom>
          <a:ln w="25400">
            <a:solidFill>
              <a:schemeClr val="tx2">
                <a:lumMod val="25000"/>
                <a:lumOff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CD9D90C-BD83-1B49-29FF-DCFBCB8C2864}"/>
              </a:ext>
            </a:extLst>
          </p:cNvPr>
          <p:cNvSpPr txBox="1"/>
          <p:nvPr/>
        </p:nvSpPr>
        <p:spPr>
          <a:xfrm rot="16200000">
            <a:off x="7497478" y="4225262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API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0B2D11-945B-E992-0C8C-D0B6D711FBB9}"/>
              </a:ext>
            </a:extLst>
          </p:cNvPr>
          <p:cNvSpPr txBox="1"/>
          <p:nvPr/>
        </p:nvSpPr>
        <p:spPr>
          <a:xfrm rot="16200000">
            <a:off x="7590548" y="2393414"/>
            <a:ext cx="1069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AI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Tooling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Layer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6BA092-4707-53D5-6E76-7809DE707097}"/>
              </a:ext>
            </a:extLst>
          </p:cNvPr>
          <p:cNvCxnSpPr>
            <a:cxnSpLocks/>
          </p:cNvCxnSpPr>
          <p:nvPr/>
        </p:nvCxnSpPr>
        <p:spPr>
          <a:xfrm flipH="1">
            <a:off x="4256897" y="2104703"/>
            <a:ext cx="4339946" cy="0"/>
          </a:xfrm>
          <a:prstGeom prst="line">
            <a:avLst/>
          </a:prstGeom>
          <a:ln w="25400">
            <a:solidFill>
              <a:schemeClr val="tx2">
                <a:lumMod val="25000"/>
                <a:lumOff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0EFF500-B6B0-9DD4-B589-47FCFBDB1106}"/>
              </a:ext>
            </a:extLst>
          </p:cNvPr>
          <p:cNvSpPr/>
          <p:nvPr/>
        </p:nvSpPr>
        <p:spPr>
          <a:xfrm>
            <a:off x="4551121" y="1409587"/>
            <a:ext cx="2959770" cy="586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MCP Client / LLM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460E64-A391-1C1C-6527-C3586D9F0886}"/>
              </a:ext>
            </a:extLst>
          </p:cNvPr>
          <p:cNvCxnSpPr>
            <a:cxnSpLocks/>
          </p:cNvCxnSpPr>
          <p:nvPr/>
        </p:nvCxnSpPr>
        <p:spPr>
          <a:xfrm flipV="1">
            <a:off x="6031006" y="1878819"/>
            <a:ext cx="0" cy="348915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AEC8E16-2F4E-DCED-EE12-4CF402B6EAE6}"/>
              </a:ext>
            </a:extLst>
          </p:cNvPr>
          <p:cNvSpPr/>
          <p:nvPr/>
        </p:nvSpPr>
        <p:spPr>
          <a:xfrm>
            <a:off x="4559969" y="2227734"/>
            <a:ext cx="2959770" cy="11629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MCP Tools/Resources</a:t>
            </a:r>
          </a:p>
          <a:p>
            <a:pPr algn="ctr"/>
            <a:endParaRPr lang="en-CH" dirty="0">
              <a:latin typeface="Ford Antenna Medium" panose="02000505000000020004" pitchFamily="2" charset="0"/>
            </a:endParaRPr>
          </a:p>
          <a:p>
            <a:pPr algn="ctr"/>
            <a:endParaRPr lang="en-CH" dirty="0">
              <a:latin typeface="Ford Antenna Medium" panose="02000505000000020004" pitchFamily="2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EA47D0-0849-3874-FE1D-1B037CD48ED0}"/>
              </a:ext>
            </a:extLst>
          </p:cNvPr>
          <p:cNvCxnSpPr>
            <a:cxnSpLocks/>
          </p:cNvCxnSpPr>
          <p:nvPr/>
        </p:nvCxnSpPr>
        <p:spPr>
          <a:xfrm flipV="1">
            <a:off x="6031006" y="3241451"/>
            <a:ext cx="0" cy="348915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B3A0C3C-AF1E-8726-47D7-6F796A19BB1E}"/>
              </a:ext>
            </a:extLst>
          </p:cNvPr>
          <p:cNvSpPr txBox="1"/>
          <p:nvPr/>
        </p:nvSpPr>
        <p:spPr>
          <a:xfrm rot="16200000">
            <a:off x="7722245" y="924077"/>
            <a:ext cx="825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AI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User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Layer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ED28B7-337D-4658-23E7-3FC2D4C4EF1B}"/>
              </a:ext>
            </a:extLst>
          </p:cNvPr>
          <p:cNvSpPr/>
          <p:nvPr/>
        </p:nvSpPr>
        <p:spPr>
          <a:xfrm>
            <a:off x="6096000" y="727178"/>
            <a:ext cx="1414535" cy="586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Agent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61E5AA-78DE-93D8-8FAD-0F8729B4FE61}"/>
              </a:ext>
            </a:extLst>
          </p:cNvPr>
          <p:cNvSpPr/>
          <p:nvPr/>
        </p:nvSpPr>
        <p:spPr>
          <a:xfrm>
            <a:off x="4555617" y="727178"/>
            <a:ext cx="1416058" cy="586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User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04DF75-8CE5-E8FB-A144-2C251787A46A}"/>
              </a:ext>
            </a:extLst>
          </p:cNvPr>
          <p:cNvSpPr txBox="1"/>
          <p:nvPr/>
        </p:nvSpPr>
        <p:spPr>
          <a:xfrm>
            <a:off x="4551121" y="5519572"/>
            <a:ext cx="4149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Higher-Level API</a:t>
            </a:r>
          </a:p>
          <a:p>
            <a:pPr algn="ctr"/>
            <a:r>
              <a:rPr lang="en-GB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(Workflow Orchestrated)</a:t>
            </a:r>
            <a:endParaRPr lang="en-CH" sz="2400" dirty="0">
              <a:solidFill>
                <a:schemeClr val="accent1"/>
              </a:solidFill>
              <a:latin typeface="Ford Antenna Medium" panose="0200050500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13B7E2-BE4B-9F29-4275-4C35917FA989}"/>
              </a:ext>
            </a:extLst>
          </p:cNvPr>
          <p:cNvSpPr/>
          <p:nvPr/>
        </p:nvSpPr>
        <p:spPr>
          <a:xfrm>
            <a:off x="4559969" y="3590366"/>
            <a:ext cx="2959770" cy="977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Higher-Level API</a:t>
            </a:r>
          </a:p>
          <a:p>
            <a:pPr algn="ctr"/>
            <a:endParaRPr lang="en-CH" dirty="0">
              <a:latin typeface="Ford Antenna Medium" panose="02000505000000020004" pitchFamily="2" charset="0"/>
            </a:endParaRPr>
          </a:p>
          <a:p>
            <a:pPr algn="ctr"/>
            <a:endParaRPr lang="en-CH" dirty="0">
              <a:latin typeface="Ford Antenna Medium" panose="02000505000000020004" pitchFamily="2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69D20F-540C-5FC4-06CD-2A4776EB06D2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878806" y="4403558"/>
            <a:ext cx="0" cy="348915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51C6979-EAA6-702E-6F0A-9533284ACD22}"/>
              </a:ext>
            </a:extLst>
          </p:cNvPr>
          <p:cNvSpPr/>
          <p:nvPr/>
        </p:nvSpPr>
        <p:spPr>
          <a:xfrm>
            <a:off x="4706471" y="4054641"/>
            <a:ext cx="1855693" cy="348917"/>
          </a:xfrm>
          <a:prstGeom prst="rect">
            <a:avLst/>
          </a:prstGeom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100" dirty="0">
                <a:latin typeface="Ford Antenna Medium" panose="02000505000000020004" pitchFamily="2" charset="0"/>
              </a:rPr>
              <a:t>Workflow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09CA3E-80DA-A251-1C98-2D14E76FFA47}"/>
              </a:ext>
            </a:extLst>
          </p:cNvPr>
          <p:cNvCxnSpPr>
            <a:cxnSpLocks/>
          </p:cNvCxnSpPr>
          <p:nvPr/>
        </p:nvCxnSpPr>
        <p:spPr>
          <a:xfrm flipV="1">
            <a:off x="6416253" y="4409928"/>
            <a:ext cx="0" cy="348915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100920-EA5F-9645-897D-D9F21F767564}"/>
              </a:ext>
            </a:extLst>
          </p:cNvPr>
          <p:cNvCxnSpPr>
            <a:cxnSpLocks/>
          </p:cNvCxnSpPr>
          <p:nvPr/>
        </p:nvCxnSpPr>
        <p:spPr>
          <a:xfrm flipV="1">
            <a:off x="5631842" y="4403558"/>
            <a:ext cx="0" cy="348915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FDD7B11-8248-A32B-397C-CF066B22C20B}"/>
              </a:ext>
            </a:extLst>
          </p:cNvPr>
          <p:cNvSpPr/>
          <p:nvPr/>
        </p:nvSpPr>
        <p:spPr>
          <a:xfrm>
            <a:off x="4559969" y="4752473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263DDB-0F97-6037-F73B-64CEDD47428B}"/>
              </a:ext>
            </a:extLst>
          </p:cNvPr>
          <p:cNvSpPr/>
          <p:nvPr/>
        </p:nvSpPr>
        <p:spPr>
          <a:xfrm>
            <a:off x="6108033" y="4752473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D3F99E-1C95-FF4F-6AE3-3147FCAFB8E6}"/>
              </a:ext>
            </a:extLst>
          </p:cNvPr>
          <p:cNvSpPr/>
          <p:nvPr/>
        </p:nvSpPr>
        <p:spPr>
          <a:xfrm>
            <a:off x="5334001" y="4752473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A5DF7D-D518-9208-1CD6-68517061C060}"/>
              </a:ext>
            </a:extLst>
          </p:cNvPr>
          <p:cNvSpPr/>
          <p:nvPr/>
        </p:nvSpPr>
        <p:spPr>
          <a:xfrm>
            <a:off x="6463584" y="3993337"/>
            <a:ext cx="923330" cy="461269"/>
          </a:xfrm>
          <a:prstGeom prst="rect">
            <a:avLst/>
          </a:prstGeom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CH" sz="1100" dirty="0">
                <a:latin typeface="Ford Antenna Medium" panose="02000505000000020004" pitchFamily="2" charset="0"/>
              </a:rPr>
              <a:t>Workflow Engine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6891C9A-C751-346C-0337-BDE542B20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466" y="3838079"/>
            <a:ext cx="1189067" cy="79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599D3C-B47A-86B8-8629-B2CD3D5559BE}"/>
              </a:ext>
            </a:extLst>
          </p:cNvPr>
          <p:cNvCxnSpPr>
            <a:cxnSpLocks/>
          </p:cNvCxnSpPr>
          <p:nvPr/>
        </p:nvCxnSpPr>
        <p:spPr>
          <a:xfrm flipV="1">
            <a:off x="7187217" y="4409928"/>
            <a:ext cx="0" cy="348915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4A739BF-5DB1-1180-A740-DF193A6E01E1}"/>
              </a:ext>
            </a:extLst>
          </p:cNvPr>
          <p:cNvSpPr/>
          <p:nvPr/>
        </p:nvSpPr>
        <p:spPr>
          <a:xfrm>
            <a:off x="6882065" y="4752473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413962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A7BFD-F3CA-DB14-A2EC-073CED961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67F927-138E-6F78-CA05-31A25013C030}"/>
              </a:ext>
            </a:extLst>
          </p:cNvPr>
          <p:cNvCxnSpPr>
            <a:cxnSpLocks/>
          </p:cNvCxnSpPr>
          <p:nvPr/>
        </p:nvCxnSpPr>
        <p:spPr>
          <a:xfrm flipH="1">
            <a:off x="4303175" y="4462127"/>
            <a:ext cx="4339946" cy="0"/>
          </a:xfrm>
          <a:prstGeom prst="line">
            <a:avLst/>
          </a:prstGeom>
          <a:ln w="25400">
            <a:solidFill>
              <a:schemeClr val="tx2">
                <a:lumMod val="25000"/>
                <a:lumOff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54D7093-D0B2-CF53-26CA-E81754E6BFF2}"/>
              </a:ext>
            </a:extLst>
          </p:cNvPr>
          <p:cNvSpPr txBox="1"/>
          <p:nvPr/>
        </p:nvSpPr>
        <p:spPr>
          <a:xfrm rot="16200000">
            <a:off x="7712376" y="466392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API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4B9AA7-B861-6522-D7E6-C6F0D984491F}"/>
              </a:ext>
            </a:extLst>
          </p:cNvPr>
          <p:cNvSpPr txBox="1"/>
          <p:nvPr/>
        </p:nvSpPr>
        <p:spPr>
          <a:xfrm rot="16200000">
            <a:off x="7646694" y="3359306"/>
            <a:ext cx="1069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AI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Tooling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Layer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6B19050-0479-3BF4-9699-7DB1F44D44DC}"/>
              </a:ext>
            </a:extLst>
          </p:cNvPr>
          <p:cNvCxnSpPr>
            <a:cxnSpLocks/>
          </p:cNvCxnSpPr>
          <p:nvPr/>
        </p:nvCxnSpPr>
        <p:spPr>
          <a:xfrm flipH="1">
            <a:off x="4313043" y="3070595"/>
            <a:ext cx="4339946" cy="0"/>
          </a:xfrm>
          <a:prstGeom prst="line">
            <a:avLst/>
          </a:prstGeom>
          <a:ln w="25400">
            <a:solidFill>
              <a:schemeClr val="tx2">
                <a:lumMod val="25000"/>
                <a:lumOff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05DF2F7-5DEA-0BE2-EEDB-2C4D15346F73}"/>
              </a:ext>
            </a:extLst>
          </p:cNvPr>
          <p:cNvSpPr/>
          <p:nvPr/>
        </p:nvSpPr>
        <p:spPr>
          <a:xfrm>
            <a:off x="4607267" y="2375479"/>
            <a:ext cx="2959770" cy="586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MCP Client / LLM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4F91124-FA05-3F9A-467E-6942862ACD20}"/>
              </a:ext>
            </a:extLst>
          </p:cNvPr>
          <p:cNvCxnSpPr>
            <a:cxnSpLocks/>
          </p:cNvCxnSpPr>
          <p:nvPr/>
        </p:nvCxnSpPr>
        <p:spPr>
          <a:xfrm flipV="1">
            <a:off x="6087152" y="2844711"/>
            <a:ext cx="0" cy="348915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5054080-5516-D83A-F952-B6BD73CCAC4D}"/>
              </a:ext>
            </a:extLst>
          </p:cNvPr>
          <p:cNvSpPr/>
          <p:nvPr/>
        </p:nvSpPr>
        <p:spPr>
          <a:xfrm>
            <a:off x="4616115" y="3193626"/>
            <a:ext cx="2959770" cy="11629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MCP Tools/Resources</a:t>
            </a:r>
          </a:p>
          <a:p>
            <a:pPr algn="ctr"/>
            <a:endParaRPr lang="en-CH" dirty="0">
              <a:latin typeface="Ford Antenna Medium" panose="02000505000000020004" pitchFamily="2" charset="0"/>
            </a:endParaRPr>
          </a:p>
          <a:p>
            <a:pPr algn="ctr"/>
            <a:endParaRPr lang="en-CH" dirty="0">
              <a:latin typeface="Ford Antenna Medium" panose="02000505000000020004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DEEAD5-DF78-43A8-A545-A6B2120499C1}"/>
              </a:ext>
            </a:extLst>
          </p:cNvPr>
          <p:cNvSpPr txBox="1"/>
          <p:nvPr/>
        </p:nvSpPr>
        <p:spPr>
          <a:xfrm rot="16200000">
            <a:off x="7778391" y="1889969"/>
            <a:ext cx="825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AI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User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Layer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846447-5E2F-1ED4-720E-F68B396D8F78}"/>
              </a:ext>
            </a:extLst>
          </p:cNvPr>
          <p:cNvSpPr/>
          <p:nvPr/>
        </p:nvSpPr>
        <p:spPr>
          <a:xfrm>
            <a:off x="6152146" y="1693070"/>
            <a:ext cx="1414535" cy="586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Agent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B77F0C-6CC6-625A-4ECB-A1BA2DBCE931}"/>
              </a:ext>
            </a:extLst>
          </p:cNvPr>
          <p:cNvSpPr/>
          <p:nvPr/>
        </p:nvSpPr>
        <p:spPr>
          <a:xfrm>
            <a:off x="4611763" y="1693070"/>
            <a:ext cx="1416058" cy="586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User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E61C5C-D6AA-14D2-BE98-47CA74599EC0}"/>
              </a:ext>
            </a:extLst>
          </p:cNvPr>
          <p:cNvSpPr txBox="1"/>
          <p:nvPr/>
        </p:nvSpPr>
        <p:spPr>
          <a:xfrm>
            <a:off x="4551121" y="5519572"/>
            <a:ext cx="4149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MCP-Embedded Logic</a:t>
            </a:r>
          </a:p>
          <a:p>
            <a:pPr algn="ctr"/>
            <a:r>
              <a:rPr lang="en-GB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(Custom Code)</a:t>
            </a:r>
            <a:endParaRPr lang="en-CH" sz="2400" dirty="0">
              <a:solidFill>
                <a:schemeClr val="accent1"/>
              </a:solidFill>
              <a:latin typeface="Ford Antenna Medium" panose="02000505000000020004" pitchFamily="2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4BFD0C-0AA0-1776-60E8-D0918D59502F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926104" y="4149486"/>
            <a:ext cx="0" cy="443756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C83D99B-1210-AC81-ABC1-04100C5A7ED4}"/>
              </a:ext>
            </a:extLst>
          </p:cNvPr>
          <p:cNvSpPr/>
          <p:nvPr/>
        </p:nvSpPr>
        <p:spPr>
          <a:xfrm>
            <a:off x="4771465" y="3800569"/>
            <a:ext cx="2649070" cy="348917"/>
          </a:xfrm>
          <a:prstGeom prst="rect">
            <a:avLst/>
          </a:prstGeom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Custom Code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ABAA32-1098-01F3-4897-8E7D64B3EA2A}"/>
              </a:ext>
            </a:extLst>
          </p:cNvPr>
          <p:cNvCxnSpPr>
            <a:cxnSpLocks/>
          </p:cNvCxnSpPr>
          <p:nvPr/>
        </p:nvCxnSpPr>
        <p:spPr>
          <a:xfrm flipV="1">
            <a:off x="6463551" y="4149486"/>
            <a:ext cx="0" cy="450126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155C51-9C4B-93A8-A8C8-1FF23732A23A}"/>
              </a:ext>
            </a:extLst>
          </p:cNvPr>
          <p:cNvCxnSpPr>
            <a:cxnSpLocks/>
          </p:cNvCxnSpPr>
          <p:nvPr/>
        </p:nvCxnSpPr>
        <p:spPr>
          <a:xfrm flipV="1">
            <a:off x="7234515" y="4149486"/>
            <a:ext cx="0" cy="450126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B2D9F9-4A38-4E7F-0C41-382D83C240AC}"/>
              </a:ext>
            </a:extLst>
          </p:cNvPr>
          <p:cNvCxnSpPr>
            <a:cxnSpLocks/>
          </p:cNvCxnSpPr>
          <p:nvPr/>
        </p:nvCxnSpPr>
        <p:spPr>
          <a:xfrm flipV="1">
            <a:off x="5679140" y="4149486"/>
            <a:ext cx="0" cy="443756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B3A7401-1628-FF7A-E457-AAD2028C7B0A}"/>
              </a:ext>
            </a:extLst>
          </p:cNvPr>
          <p:cNvSpPr/>
          <p:nvPr/>
        </p:nvSpPr>
        <p:spPr>
          <a:xfrm>
            <a:off x="4607267" y="4593242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57AADA-C79F-2DD0-6CE4-4AE8D027E582}"/>
              </a:ext>
            </a:extLst>
          </p:cNvPr>
          <p:cNvSpPr/>
          <p:nvPr/>
        </p:nvSpPr>
        <p:spPr>
          <a:xfrm>
            <a:off x="6155331" y="4593242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75E946-A2B6-44D9-F0E1-A7A6F85A3D46}"/>
              </a:ext>
            </a:extLst>
          </p:cNvPr>
          <p:cNvSpPr/>
          <p:nvPr/>
        </p:nvSpPr>
        <p:spPr>
          <a:xfrm>
            <a:off x="5381299" y="4593242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C17807-62FB-C4E0-3CED-D83DDD746155}"/>
              </a:ext>
            </a:extLst>
          </p:cNvPr>
          <p:cNvSpPr/>
          <p:nvPr/>
        </p:nvSpPr>
        <p:spPr>
          <a:xfrm>
            <a:off x="6929363" y="4593242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986541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67695-F365-3017-756E-BB455175F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CE105E-D31F-EB3F-21D7-19EDDCD0381E}"/>
              </a:ext>
            </a:extLst>
          </p:cNvPr>
          <p:cNvCxnSpPr>
            <a:cxnSpLocks/>
          </p:cNvCxnSpPr>
          <p:nvPr/>
        </p:nvCxnSpPr>
        <p:spPr>
          <a:xfrm flipH="1">
            <a:off x="4303175" y="4462127"/>
            <a:ext cx="4339946" cy="0"/>
          </a:xfrm>
          <a:prstGeom prst="line">
            <a:avLst/>
          </a:prstGeom>
          <a:ln w="25400">
            <a:solidFill>
              <a:schemeClr val="tx2">
                <a:lumMod val="25000"/>
                <a:lumOff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5647BF1-7D1D-6BA9-3A50-4573F4F798C8}"/>
              </a:ext>
            </a:extLst>
          </p:cNvPr>
          <p:cNvSpPr txBox="1"/>
          <p:nvPr/>
        </p:nvSpPr>
        <p:spPr>
          <a:xfrm rot="16200000">
            <a:off x="7712376" y="466392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API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8A24B5-C722-50A6-5A26-0BC8B89457E6}"/>
              </a:ext>
            </a:extLst>
          </p:cNvPr>
          <p:cNvSpPr txBox="1"/>
          <p:nvPr/>
        </p:nvSpPr>
        <p:spPr>
          <a:xfrm rot="16200000">
            <a:off x="7646694" y="3359306"/>
            <a:ext cx="1069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AI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Tooling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Layer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8798675-EC28-D2FE-1601-0714B8032291}"/>
              </a:ext>
            </a:extLst>
          </p:cNvPr>
          <p:cNvCxnSpPr>
            <a:cxnSpLocks/>
          </p:cNvCxnSpPr>
          <p:nvPr/>
        </p:nvCxnSpPr>
        <p:spPr>
          <a:xfrm flipH="1">
            <a:off x="4313043" y="3070595"/>
            <a:ext cx="4339946" cy="0"/>
          </a:xfrm>
          <a:prstGeom prst="line">
            <a:avLst/>
          </a:prstGeom>
          <a:ln w="25400">
            <a:solidFill>
              <a:schemeClr val="tx2">
                <a:lumMod val="25000"/>
                <a:lumOff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8B933BE-3DB4-4B12-572D-F6377B685735}"/>
              </a:ext>
            </a:extLst>
          </p:cNvPr>
          <p:cNvSpPr/>
          <p:nvPr/>
        </p:nvSpPr>
        <p:spPr>
          <a:xfrm>
            <a:off x="4607267" y="2375479"/>
            <a:ext cx="2959770" cy="586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MCP Client / LLM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20E603-9120-16AE-A9AB-879D24A2BEA1}"/>
              </a:ext>
            </a:extLst>
          </p:cNvPr>
          <p:cNvCxnSpPr>
            <a:cxnSpLocks/>
          </p:cNvCxnSpPr>
          <p:nvPr/>
        </p:nvCxnSpPr>
        <p:spPr>
          <a:xfrm flipV="1">
            <a:off x="6087152" y="2844711"/>
            <a:ext cx="0" cy="348915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69772-AF47-6258-7D24-E5FF36719456}"/>
              </a:ext>
            </a:extLst>
          </p:cNvPr>
          <p:cNvSpPr/>
          <p:nvPr/>
        </p:nvSpPr>
        <p:spPr>
          <a:xfrm>
            <a:off x="4616115" y="3193626"/>
            <a:ext cx="2959770" cy="11629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MCP Tools/Resources</a:t>
            </a:r>
          </a:p>
          <a:p>
            <a:pPr algn="ctr"/>
            <a:endParaRPr lang="en-CH" dirty="0">
              <a:latin typeface="Ford Antenna Medium" panose="02000505000000020004" pitchFamily="2" charset="0"/>
            </a:endParaRPr>
          </a:p>
          <a:p>
            <a:pPr algn="ctr"/>
            <a:endParaRPr lang="en-CH" dirty="0">
              <a:latin typeface="Ford Antenna Medium" panose="02000505000000020004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9833AD-8EF7-4DDE-6398-9085EA9418E7}"/>
              </a:ext>
            </a:extLst>
          </p:cNvPr>
          <p:cNvSpPr txBox="1"/>
          <p:nvPr/>
        </p:nvSpPr>
        <p:spPr>
          <a:xfrm rot="16200000">
            <a:off x="7778391" y="1889969"/>
            <a:ext cx="825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AI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User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Layer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86DA36-6BB6-D2DE-2463-19B3FA826494}"/>
              </a:ext>
            </a:extLst>
          </p:cNvPr>
          <p:cNvSpPr/>
          <p:nvPr/>
        </p:nvSpPr>
        <p:spPr>
          <a:xfrm>
            <a:off x="6152146" y="1693070"/>
            <a:ext cx="1414535" cy="586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Agent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65A6672-A7E6-2525-7D8F-3408EDE99A16}"/>
              </a:ext>
            </a:extLst>
          </p:cNvPr>
          <p:cNvSpPr/>
          <p:nvPr/>
        </p:nvSpPr>
        <p:spPr>
          <a:xfrm>
            <a:off x="4611763" y="1693070"/>
            <a:ext cx="1416058" cy="586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User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4E370F-7B92-E69C-8A7D-D604D4E4B5FD}"/>
              </a:ext>
            </a:extLst>
          </p:cNvPr>
          <p:cNvSpPr txBox="1"/>
          <p:nvPr/>
        </p:nvSpPr>
        <p:spPr>
          <a:xfrm>
            <a:off x="4551121" y="5519572"/>
            <a:ext cx="4149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MCP-Embedded Logic</a:t>
            </a:r>
          </a:p>
          <a:p>
            <a:pPr algn="ctr"/>
            <a:r>
              <a:rPr lang="en-GB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(Workflow Orchestrated)</a:t>
            </a:r>
            <a:endParaRPr lang="en-CH" sz="2400" dirty="0">
              <a:solidFill>
                <a:schemeClr val="accent1"/>
              </a:solidFill>
              <a:latin typeface="Ford Antenna Medium" panose="02000505000000020004" pitchFamily="2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6EDADC-8E77-24B3-E858-23E486B25C7F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926104" y="4149486"/>
            <a:ext cx="0" cy="443756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E26A09-9463-60AE-4263-56C2E2B796E2}"/>
              </a:ext>
            </a:extLst>
          </p:cNvPr>
          <p:cNvCxnSpPr>
            <a:cxnSpLocks/>
          </p:cNvCxnSpPr>
          <p:nvPr/>
        </p:nvCxnSpPr>
        <p:spPr>
          <a:xfrm flipV="1">
            <a:off x="6463551" y="4149486"/>
            <a:ext cx="0" cy="450126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59186B-1E63-5794-8D2A-B0839270F6E9}"/>
              </a:ext>
            </a:extLst>
          </p:cNvPr>
          <p:cNvCxnSpPr>
            <a:cxnSpLocks/>
          </p:cNvCxnSpPr>
          <p:nvPr/>
        </p:nvCxnSpPr>
        <p:spPr>
          <a:xfrm flipV="1">
            <a:off x="5679140" y="4149486"/>
            <a:ext cx="0" cy="443756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2E7AA54-D111-BE2D-10AA-E231A6F935A2}"/>
              </a:ext>
            </a:extLst>
          </p:cNvPr>
          <p:cNvSpPr/>
          <p:nvPr/>
        </p:nvSpPr>
        <p:spPr>
          <a:xfrm>
            <a:off x="4607267" y="4593242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F74F3E-0478-E591-D096-2905FC8BB5E2}"/>
              </a:ext>
            </a:extLst>
          </p:cNvPr>
          <p:cNvSpPr/>
          <p:nvPr/>
        </p:nvSpPr>
        <p:spPr>
          <a:xfrm>
            <a:off x="6155331" y="4593242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FEB1DE-0912-BF8E-DF93-2ED73D311624}"/>
              </a:ext>
            </a:extLst>
          </p:cNvPr>
          <p:cNvSpPr/>
          <p:nvPr/>
        </p:nvSpPr>
        <p:spPr>
          <a:xfrm>
            <a:off x="5381299" y="4593242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0F1CD6-FA32-25B8-FDD3-4E3887C71242}"/>
              </a:ext>
            </a:extLst>
          </p:cNvPr>
          <p:cNvSpPr/>
          <p:nvPr/>
        </p:nvSpPr>
        <p:spPr>
          <a:xfrm>
            <a:off x="4751293" y="3789620"/>
            <a:ext cx="1855693" cy="348917"/>
          </a:xfrm>
          <a:prstGeom prst="rect">
            <a:avLst/>
          </a:prstGeom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100" dirty="0">
                <a:latin typeface="Ford Antenna Medium" panose="02000505000000020004" pitchFamily="2" charset="0"/>
              </a:rPr>
              <a:t>Workflow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C565F9-EFE6-81BA-8B75-24E627216F67}"/>
              </a:ext>
            </a:extLst>
          </p:cNvPr>
          <p:cNvSpPr/>
          <p:nvPr/>
        </p:nvSpPr>
        <p:spPr>
          <a:xfrm>
            <a:off x="6508406" y="3728316"/>
            <a:ext cx="923330" cy="461269"/>
          </a:xfrm>
          <a:prstGeom prst="rect">
            <a:avLst/>
          </a:prstGeom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CH" sz="1100" dirty="0">
                <a:latin typeface="Ford Antenna Medium" panose="02000505000000020004" pitchFamily="2" charset="0"/>
              </a:rPr>
              <a:t>Workflow Engine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06B7EE4-8F19-8352-7847-24EF6EFAC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288" y="3573058"/>
            <a:ext cx="1189067" cy="79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0AC278-BFCA-F3BB-7531-7D1B728D0571}"/>
              </a:ext>
            </a:extLst>
          </p:cNvPr>
          <p:cNvCxnSpPr>
            <a:cxnSpLocks/>
          </p:cNvCxnSpPr>
          <p:nvPr/>
        </p:nvCxnSpPr>
        <p:spPr>
          <a:xfrm flipV="1">
            <a:off x="7234515" y="4149486"/>
            <a:ext cx="0" cy="450126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09965B7-AA98-1B42-8CF6-7B65CA9C6D18}"/>
              </a:ext>
            </a:extLst>
          </p:cNvPr>
          <p:cNvSpPr/>
          <p:nvPr/>
        </p:nvSpPr>
        <p:spPr>
          <a:xfrm>
            <a:off x="6929363" y="4593242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82136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51AC7-ED00-E67B-9B54-9FB467D8E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D6A663-69CD-B53C-BFDB-6D5D49885D0C}"/>
              </a:ext>
            </a:extLst>
          </p:cNvPr>
          <p:cNvCxnSpPr>
            <a:cxnSpLocks/>
          </p:cNvCxnSpPr>
          <p:nvPr/>
        </p:nvCxnSpPr>
        <p:spPr>
          <a:xfrm flipH="1">
            <a:off x="4303175" y="4462127"/>
            <a:ext cx="4339946" cy="0"/>
          </a:xfrm>
          <a:prstGeom prst="line">
            <a:avLst/>
          </a:prstGeom>
          <a:ln w="25400">
            <a:solidFill>
              <a:schemeClr val="tx2">
                <a:lumMod val="25000"/>
                <a:lumOff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DC23DF1-83F3-6473-5C50-F7CA4752AF14}"/>
              </a:ext>
            </a:extLst>
          </p:cNvPr>
          <p:cNvSpPr txBox="1"/>
          <p:nvPr/>
        </p:nvSpPr>
        <p:spPr>
          <a:xfrm rot="16200000">
            <a:off x="7712376" y="466392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API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1D94F5-6DBF-EF62-C398-089169823C02}"/>
              </a:ext>
            </a:extLst>
          </p:cNvPr>
          <p:cNvSpPr txBox="1"/>
          <p:nvPr/>
        </p:nvSpPr>
        <p:spPr>
          <a:xfrm rot="16200000">
            <a:off x="7646694" y="3359306"/>
            <a:ext cx="1069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AI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Tooling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Layer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0143EDF-C780-DE5B-1AA4-2E0208116B23}"/>
              </a:ext>
            </a:extLst>
          </p:cNvPr>
          <p:cNvCxnSpPr>
            <a:cxnSpLocks/>
          </p:cNvCxnSpPr>
          <p:nvPr/>
        </p:nvCxnSpPr>
        <p:spPr>
          <a:xfrm flipH="1">
            <a:off x="4313043" y="3070595"/>
            <a:ext cx="4339946" cy="0"/>
          </a:xfrm>
          <a:prstGeom prst="line">
            <a:avLst/>
          </a:prstGeom>
          <a:ln w="25400">
            <a:solidFill>
              <a:schemeClr val="tx2">
                <a:lumMod val="25000"/>
                <a:lumOff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66D97D9-760C-5BF7-420D-EC48AB2037A4}"/>
              </a:ext>
            </a:extLst>
          </p:cNvPr>
          <p:cNvSpPr/>
          <p:nvPr/>
        </p:nvSpPr>
        <p:spPr>
          <a:xfrm>
            <a:off x="4607267" y="2375479"/>
            <a:ext cx="2959770" cy="586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MCP Client / LLM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31AEC3-8714-9366-472F-8D5470F52DAF}"/>
              </a:ext>
            </a:extLst>
          </p:cNvPr>
          <p:cNvSpPr/>
          <p:nvPr/>
        </p:nvSpPr>
        <p:spPr>
          <a:xfrm>
            <a:off x="4616115" y="3193626"/>
            <a:ext cx="2959770" cy="11629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MCP Tools/Resources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896B59-E46A-FB4E-F7A0-4B87472520F8}"/>
              </a:ext>
            </a:extLst>
          </p:cNvPr>
          <p:cNvSpPr txBox="1"/>
          <p:nvPr/>
        </p:nvSpPr>
        <p:spPr>
          <a:xfrm rot="16200000">
            <a:off x="7778391" y="1889969"/>
            <a:ext cx="825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AI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User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Layer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B9FA70-9204-7366-DCFC-AC3B377231E6}"/>
              </a:ext>
            </a:extLst>
          </p:cNvPr>
          <p:cNvSpPr/>
          <p:nvPr/>
        </p:nvSpPr>
        <p:spPr>
          <a:xfrm>
            <a:off x="6152146" y="1693070"/>
            <a:ext cx="1414535" cy="586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Agent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CFC593-8D70-37D0-2C47-15C9B8DB6356}"/>
              </a:ext>
            </a:extLst>
          </p:cNvPr>
          <p:cNvSpPr/>
          <p:nvPr/>
        </p:nvSpPr>
        <p:spPr>
          <a:xfrm>
            <a:off x="4611763" y="1693070"/>
            <a:ext cx="1416058" cy="586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User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1465BA-E9C7-D16B-86AE-D3BC9F8CB233}"/>
              </a:ext>
            </a:extLst>
          </p:cNvPr>
          <p:cNvSpPr txBox="1"/>
          <p:nvPr/>
        </p:nvSpPr>
        <p:spPr>
          <a:xfrm>
            <a:off x="4551121" y="5519572"/>
            <a:ext cx="4149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API Aggregation in MCP</a:t>
            </a:r>
            <a:endParaRPr lang="en-CH" sz="2400" dirty="0">
              <a:solidFill>
                <a:schemeClr val="accent1"/>
              </a:solidFill>
              <a:latin typeface="Ford Antenna Medium" panose="02000505000000020004" pitchFamily="2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A0F42C-5F82-E026-04B0-C95D092F962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926104" y="2844800"/>
            <a:ext cx="0" cy="1748442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9AD7D3-060C-C66A-54D4-B228507D2A0F}"/>
              </a:ext>
            </a:extLst>
          </p:cNvPr>
          <p:cNvCxnSpPr>
            <a:cxnSpLocks/>
          </p:cNvCxnSpPr>
          <p:nvPr/>
        </p:nvCxnSpPr>
        <p:spPr>
          <a:xfrm flipV="1">
            <a:off x="6463551" y="2844800"/>
            <a:ext cx="0" cy="1754812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94D5A6-5C94-3F42-C704-B9E12FF8A748}"/>
              </a:ext>
            </a:extLst>
          </p:cNvPr>
          <p:cNvCxnSpPr>
            <a:cxnSpLocks/>
          </p:cNvCxnSpPr>
          <p:nvPr/>
        </p:nvCxnSpPr>
        <p:spPr>
          <a:xfrm flipV="1">
            <a:off x="7234515" y="2844800"/>
            <a:ext cx="0" cy="1754812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66AA12-690B-E182-9171-E1A81298C86B}"/>
              </a:ext>
            </a:extLst>
          </p:cNvPr>
          <p:cNvCxnSpPr>
            <a:cxnSpLocks/>
          </p:cNvCxnSpPr>
          <p:nvPr/>
        </p:nvCxnSpPr>
        <p:spPr>
          <a:xfrm flipV="1">
            <a:off x="5679140" y="2844800"/>
            <a:ext cx="0" cy="1748442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781B2F8-9C2F-2BFC-5075-21A5B9E852E2}"/>
              </a:ext>
            </a:extLst>
          </p:cNvPr>
          <p:cNvSpPr/>
          <p:nvPr/>
        </p:nvSpPr>
        <p:spPr>
          <a:xfrm>
            <a:off x="4607267" y="4593242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AF74C-8751-7AB6-AFCD-F61A312642D6}"/>
              </a:ext>
            </a:extLst>
          </p:cNvPr>
          <p:cNvSpPr/>
          <p:nvPr/>
        </p:nvSpPr>
        <p:spPr>
          <a:xfrm>
            <a:off x="6155331" y="4593242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384A6F-4941-FE25-F379-3229B67EA3BC}"/>
              </a:ext>
            </a:extLst>
          </p:cNvPr>
          <p:cNvSpPr/>
          <p:nvPr/>
        </p:nvSpPr>
        <p:spPr>
          <a:xfrm>
            <a:off x="5381299" y="4593242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F027E-21AF-8140-90C2-21238618D284}"/>
              </a:ext>
            </a:extLst>
          </p:cNvPr>
          <p:cNvSpPr/>
          <p:nvPr/>
        </p:nvSpPr>
        <p:spPr>
          <a:xfrm>
            <a:off x="6929363" y="4593242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75993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9DAF1-B0FE-F04B-059D-D8EFFA700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3886B8-4666-D16D-AC34-5912CF6E33A9}"/>
              </a:ext>
            </a:extLst>
          </p:cNvPr>
          <p:cNvCxnSpPr>
            <a:cxnSpLocks/>
          </p:cNvCxnSpPr>
          <p:nvPr/>
        </p:nvCxnSpPr>
        <p:spPr>
          <a:xfrm flipH="1">
            <a:off x="4303175" y="4462127"/>
            <a:ext cx="4339946" cy="0"/>
          </a:xfrm>
          <a:prstGeom prst="line">
            <a:avLst/>
          </a:prstGeom>
          <a:ln w="25400">
            <a:solidFill>
              <a:schemeClr val="tx2">
                <a:lumMod val="25000"/>
                <a:lumOff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946796E-3EEF-8C2A-1FEB-9F7A71D2FAF0}"/>
              </a:ext>
            </a:extLst>
          </p:cNvPr>
          <p:cNvSpPr txBox="1"/>
          <p:nvPr/>
        </p:nvSpPr>
        <p:spPr>
          <a:xfrm rot="16200000">
            <a:off x="7712376" y="466392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API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0F0DD2-26C3-329A-5B28-F930E5B42529}"/>
              </a:ext>
            </a:extLst>
          </p:cNvPr>
          <p:cNvSpPr txBox="1"/>
          <p:nvPr/>
        </p:nvSpPr>
        <p:spPr>
          <a:xfrm rot="16200000">
            <a:off x="7646694" y="3359306"/>
            <a:ext cx="1069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AI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Tooling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Layer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E578928-BFEC-DA25-5F21-D32D1373AFE5}"/>
              </a:ext>
            </a:extLst>
          </p:cNvPr>
          <p:cNvCxnSpPr>
            <a:cxnSpLocks/>
          </p:cNvCxnSpPr>
          <p:nvPr/>
        </p:nvCxnSpPr>
        <p:spPr>
          <a:xfrm flipH="1">
            <a:off x="4313043" y="3070595"/>
            <a:ext cx="4339946" cy="0"/>
          </a:xfrm>
          <a:prstGeom prst="line">
            <a:avLst/>
          </a:prstGeom>
          <a:ln w="25400">
            <a:solidFill>
              <a:schemeClr val="tx2">
                <a:lumMod val="25000"/>
                <a:lumOff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E2504BD-E681-DDC0-A44B-266616BA3501}"/>
              </a:ext>
            </a:extLst>
          </p:cNvPr>
          <p:cNvSpPr/>
          <p:nvPr/>
        </p:nvSpPr>
        <p:spPr>
          <a:xfrm>
            <a:off x="4607267" y="2375479"/>
            <a:ext cx="2959770" cy="586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MCP Client / LLM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860CC9-97B1-7DFA-8BC2-4FF8D1357A82}"/>
              </a:ext>
            </a:extLst>
          </p:cNvPr>
          <p:cNvSpPr/>
          <p:nvPr/>
        </p:nvSpPr>
        <p:spPr>
          <a:xfrm rot="16200000">
            <a:off x="4333199" y="3443988"/>
            <a:ext cx="1185812" cy="6376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>
                <a:latin typeface="Ford Antenna Medium" panose="02000505000000020004" pitchFamily="2" charset="0"/>
              </a:rPr>
              <a:t>MCP Tools/</a:t>
            </a:r>
          </a:p>
          <a:p>
            <a:pPr algn="ctr"/>
            <a:r>
              <a:rPr lang="en-CH" sz="1200" dirty="0">
                <a:latin typeface="Ford Antenna Medium" panose="02000505000000020004" pitchFamily="2" charset="0"/>
              </a:rPr>
              <a:t>Resources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81FCAF-0D16-F30B-25E4-4BB59E02A7F8}"/>
              </a:ext>
            </a:extLst>
          </p:cNvPr>
          <p:cNvSpPr txBox="1"/>
          <p:nvPr/>
        </p:nvSpPr>
        <p:spPr>
          <a:xfrm rot="16200000">
            <a:off x="7778391" y="1889969"/>
            <a:ext cx="825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AI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User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Layer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8F231E-6122-89D6-1FDB-134FE51E9754}"/>
              </a:ext>
            </a:extLst>
          </p:cNvPr>
          <p:cNvSpPr/>
          <p:nvPr/>
        </p:nvSpPr>
        <p:spPr>
          <a:xfrm>
            <a:off x="6152146" y="1693070"/>
            <a:ext cx="1414535" cy="586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Agent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2A141D-6540-042D-0AE1-22FD2479140B}"/>
              </a:ext>
            </a:extLst>
          </p:cNvPr>
          <p:cNvSpPr/>
          <p:nvPr/>
        </p:nvSpPr>
        <p:spPr>
          <a:xfrm>
            <a:off x="4611763" y="1693070"/>
            <a:ext cx="1416058" cy="586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User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233340-89EC-A85E-A680-06961D698B90}"/>
              </a:ext>
            </a:extLst>
          </p:cNvPr>
          <p:cNvSpPr txBox="1"/>
          <p:nvPr/>
        </p:nvSpPr>
        <p:spPr>
          <a:xfrm>
            <a:off x="4551121" y="5519572"/>
            <a:ext cx="4149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Fully Decentralized MCP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AEDFAB-0D20-899C-32DA-6E6EFFCECE90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926104" y="2844800"/>
            <a:ext cx="0" cy="1748442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7D84E7D-B053-AC6A-A807-CF9B253C477E}"/>
              </a:ext>
            </a:extLst>
          </p:cNvPr>
          <p:cNvSpPr/>
          <p:nvPr/>
        </p:nvSpPr>
        <p:spPr>
          <a:xfrm>
            <a:off x="4607267" y="4593242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3BD9CF-2399-E15F-6085-E2629E417B96}"/>
              </a:ext>
            </a:extLst>
          </p:cNvPr>
          <p:cNvSpPr/>
          <p:nvPr/>
        </p:nvSpPr>
        <p:spPr>
          <a:xfrm rot="16200000">
            <a:off x="5104162" y="3443987"/>
            <a:ext cx="1185812" cy="6376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>
                <a:latin typeface="Ford Antenna Medium" panose="02000505000000020004" pitchFamily="2" charset="0"/>
              </a:rPr>
              <a:t>MCP Tools/</a:t>
            </a:r>
          </a:p>
          <a:p>
            <a:pPr algn="ctr"/>
            <a:r>
              <a:rPr lang="en-CH" sz="1200" dirty="0">
                <a:latin typeface="Ford Antenna Medium" panose="02000505000000020004" pitchFamily="2" charset="0"/>
              </a:rPr>
              <a:t>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794010-F7F1-7D76-1F97-7CED0CDAAF80}"/>
              </a:ext>
            </a:extLst>
          </p:cNvPr>
          <p:cNvSpPr/>
          <p:nvPr/>
        </p:nvSpPr>
        <p:spPr>
          <a:xfrm rot="16200000">
            <a:off x="5908275" y="3443986"/>
            <a:ext cx="1185812" cy="6376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>
                <a:latin typeface="Ford Antenna Medium" panose="02000505000000020004" pitchFamily="2" charset="0"/>
              </a:rPr>
              <a:t>MCP Tools/</a:t>
            </a:r>
          </a:p>
          <a:p>
            <a:pPr algn="ctr"/>
            <a:r>
              <a:rPr lang="en-CH" sz="1200" dirty="0">
                <a:latin typeface="Ford Antenna Medium" panose="02000505000000020004" pitchFamily="2" charset="0"/>
              </a:rPr>
              <a:t>Resources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A6B482-02D1-C261-C681-269F99DC3787}"/>
              </a:ext>
            </a:extLst>
          </p:cNvPr>
          <p:cNvSpPr/>
          <p:nvPr/>
        </p:nvSpPr>
        <p:spPr>
          <a:xfrm rot="16200000">
            <a:off x="6674759" y="3443985"/>
            <a:ext cx="1185812" cy="6376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>
                <a:latin typeface="Ford Antenna Medium" panose="02000505000000020004" pitchFamily="2" charset="0"/>
              </a:rPr>
              <a:t>MCP Tools/</a:t>
            </a:r>
          </a:p>
          <a:p>
            <a:pPr algn="ctr"/>
            <a:r>
              <a:rPr lang="en-CH" sz="1200" dirty="0">
                <a:latin typeface="Ford Antenna Medium" panose="02000505000000020004" pitchFamily="2" charset="0"/>
              </a:rPr>
              <a:t>Resources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5B3FE1-72B6-DC89-A7DD-AF976817E7EC}"/>
              </a:ext>
            </a:extLst>
          </p:cNvPr>
          <p:cNvCxnSpPr>
            <a:cxnSpLocks/>
          </p:cNvCxnSpPr>
          <p:nvPr/>
        </p:nvCxnSpPr>
        <p:spPr>
          <a:xfrm flipV="1">
            <a:off x="6463551" y="2844800"/>
            <a:ext cx="0" cy="1754812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701297-1BEC-C702-1B0F-068168570748}"/>
              </a:ext>
            </a:extLst>
          </p:cNvPr>
          <p:cNvCxnSpPr>
            <a:cxnSpLocks/>
          </p:cNvCxnSpPr>
          <p:nvPr/>
        </p:nvCxnSpPr>
        <p:spPr>
          <a:xfrm flipV="1">
            <a:off x="7234515" y="2844800"/>
            <a:ext cx="0" cy="1754812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14BA72-2917-FFB6-CD38-3E71DCC1EE81}"/>
              </a:ext>
            </a:extLst>
          </p:cNvPr>
          <p:cNvCxnSpPr>
            <a:cxnSpLocks/>
          </p:cNvCxnSpPr>
          <p:nvPr/>
        </p:nvCxnSpPr>
        <p:spPr>
          <a:xfrm flipV="1">
            <a:off x="5679140" y="2844800"/>
            <a:ext cx="0" cy="1748442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960DF52-D663-668C-13A3-C35E8E755C44}"/>
              </a:ext>
            </a:extLst>
          </p:cNvPr>
          <p:cNvSpPr/>
          <p:nvPr/>
        </p:nvSpPr>
        <p:spPr>
          <a:xfrm>
            <a:off x="6155331" y="4593242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F506AB-C756-B3E3-59C2-0F3B0F86111A}"/>
              </a:ext>
            </a:extLst>
          </p:cNvPr>
          <p:cNvSpPr/>
          <p:nvPr/>
        </p:nvSpPr>
        <p:spPr>
          <a:xfrm>
            <a:off x="5381299" y="4593242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E05CCF-B1AE-D71A-8875-A12CD1AAB4DA}"/>
              </a:ext>
            </a:extLst>
          </p:cNvPr>
          <p:cNvSpPr/>
          <p:nvPr/>
        </p:nvSpPr>
        <p:spPr>
          <a:xfrm>
            <a:off x="6929363" y="4593242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413405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189</Words>
  <Application>Microsoft Macintosh PowerPoint</Application>
  <PresentationFormat>Widescreen</PresentationFormat>
  <Paragraphs>119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Ford Antenna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Wilde, Erik</dc:creator>
  <cp:lastModifiedBy>Wilde, Erik</cp:lastModifiedBy>
  <cp:revision>4</cp:revision>
  <dcterms:created xsi:type="dcterms:W3CDTF">2025-07-30T18:23:43Z</dcterms:created>
  <dcterms:modified xsi:type="dcterms:W3CDTF">2025-07-31T02:40:49Z</dcterms:modified>
</cp:coreProperties>
</file>