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65"/>
  </p:normalViewPr>
  <p:slideViewPr>
    <p:cSldViewPr snapToGrid="0">
      <p:cViewPr>
        <p:scale>
          <a:sx n="135" d="100"/>
          <a:sy n="135" d="100"/>
        </p:scale>
        <p:origin x="56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B17AE-ADEB-284A-B69B-76F228EF7FE2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FF4BE-0863-4D4B-BEC9-E1EACA206B2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831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FF4BE-0863-4D4B-BEC9-E1EACA206B2E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9EC0-EDB4-9C12-73CA-F1E958FC8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FF2C2-9705-EA99-52E7-5C347A129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F0F5-DC8A-E0D3-4CDB-EBF90CE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BFFE-F779-A155-FC73-82663B69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FA49-2E9D-E5A5-12C2-E88E9B26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928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4C64-8354-10EF-3559-FB6C00C1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F39AB-CC1C-060C-5738-CFD3462B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C736B-B330-F270-F527-254BFC1A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15DD-18DB-8418-8FAC-FCB19F0C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1794-E90A-0F2F-49A9-E895941D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931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4BEAB-BF6D-EC1B-EBF3-CC278379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7EAF0-14A4-4702-32E3-9206AE371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6A25-FC03-955D-51B6-B92FDA72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64C0-B706-8BA0-D225-D3FF8A4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68AD2-BB76-4F0E-AC03-76BD61E8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02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8B75-627B-BE53-826E-8667A4CA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C6C7-BCE8-1E97-D626-935E9FD06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BCC3-682D-2F6D-0F6F-58C10238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92BC-B28B-8BC8-978C-E51B06A5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32FB-8F51-3A08-C6A8-333ED61F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423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93D-94B7-8F4E-727E-30146B85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5095-FFF0-8D1D-0FE0-74C35671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B5D5-4F08-43A4-12AA-708BEF00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749C-3A57-A507-57BB-E7011966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6850E-4E0C-0638-3AAA-619DB1BB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941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792F-A41B-CA18-6FC3-6C9366AB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C6A5-9854-FF73-7744-C31159620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910ED-6EB3-CB60-DE30-FB3E419EB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C5D03-8D34-8E67-3B98-4ACAFBE0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BE1AE-9CC8-BEC0-73CA-8AD9BC2D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F0885-112D-F8B0-7808-4647D6ED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979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7ABD-30FF-8520-0107-01C8C6B1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8EB49-8B25-AE21-471A-09B7B8BC8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F08A4-48BA-D3DF-EEEB-94537A92F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03009-DD2C-F615-C3A2-0E8C87402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A10F4-997D-0025-A434-D4A8AD12A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7D0C5-9F42-1A9F-B159-D5899E42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18FC0-D1D0-0DA5-B2EB-3518EA78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E8D1A-27B9-D20E-F9D2-6C9B73AB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187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C6B4-8C34-70EB-6876-F1543E5D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6066D-68AD-0BE0-0EFD-F027F11D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DE40E-708C-2DB8-63BE-F212AD1F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1192B-0D91-39D0-422D-11D0EECA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29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15751-9E4D-4ED3-4867-EA477D86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F0B64-98A5-7D63-236A-BDDCC99F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AE77-37D1-98E2-DC86-9AA4226D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698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4F05-85B2-1841-E905-D0D7D1A2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CBF8-67FE-70D0-DDDF-213EAE086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10AB3-692C-F5F8-D18A-8C7C140D8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0B24-F983-15CE-6210-CBAD9F0B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A9F5-8FDE-4BF7-CDC0-6F909494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11548-4FDD-7FAB-7237-7BCEBF4A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927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7F97-60DD-F3C1-0EF1-0DF5E328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92C44-C8B5-A026-21E9-21BEE4C4E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E30A2-C2DD-085A-1315-3A4AE4CC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183CE-255D-292C-0B5C-A50F6601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8CFA0-9548-71E9-D234-27EFD4DB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1A8C2-4CE5-9D62-F889-157C58E2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989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3F5AD-2FFF-FD07-1418-035D8E8A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04621-F7AD-3DBE-9958-E5373892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BD8D-83AC-417D-8AF0-64579BB8D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DD562-4E1D-C446-BB00-DA16C3599FEB}" type="datetimeFigureOut">
              <a:rPr lang="en-CH" smtClean="0"/>
              <a:t>09.07.2024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3572C-E9C8-D666-6D23-C0D0B3962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F3E9-379F-3902-D428-4EA4F53B2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43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FE7DCF-5662-32E8-5E8E-B818A5CFA9A3}"/>
              </a:ext>
            </a:extLst>
          </p:cNvPr>
          <p:cNvSpPr/>
          <p:nvPr/>
        </p:nvSpPr>
        <p:spPr>
          <a:xfrm>
            <a:off x="1418893" y="996883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Consumer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86AD9-9C09-A24B-6EE4-ED203D6CA316}"/>
              </a:ext>
            </a:extLst>
          </p:cNvPr>
          <p:cNvSpPr/>
          <p:nvPr/>
        </p:nvSpPr>
        <p:spPr>
          <a:xfrm>
            <a:off x="14188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BDD1B-FCFE-D94B-8FBF-7A96C16AE784}"/>
              </a:ext>
            </a:extLst>
          </p:cNvPr>
          <p:cNvSpPr/>
          <p:nvPr/>
        </p:nvSpPr>
        <p:spPr>
          <a:xfrm>
            <a:off x="55336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F6D27B-7F8A-778E-7ECA-860CA2AF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83" y="1625535"/>
            <a:ext cx="2242109" cy="489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DCE718-72E4-5BAA-885B-AC93108FF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767" y="345246"/>
            <a:ext cx="2242109" cy="701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0BBE8E-0A7D-2D9B-9433-769A11176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653" y="899967"/>
            <a:ext cx="2378322" cy="62671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F86B18-0F25-0B75-AFD6-8B83EF341D90}"/>
              </a:ext>
            </a:extLst>
          </p:cNvPr>
          <p:cNvCxnSpPr>
            <a:cxnSpLocks/>
          </p:cNvCxnSpPr>
          <p:nvPr/>
        </p:nvCxnSpPr>
        <p:spPr>
          <a:xfrm>
            <a:off x="4093780" y="1571468"/>
            <a:ext cx="1803437" cy="23078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45D770-A9A0-6EA2-7CFF-31212A130535}"/>
              </a:ext>
            </a:extLst>
          </p:cNvPr>
          <p:cNvCxnSpPr>
            <a:cxnSpLocks/>
          </p:cNvCxnSpPr>
          <p:nvPr/>
        </p:nvCxnSpPr>
        <p:spPr>
          <a:xfrm flipV="1">
            <a:off x="6759638" y="1806039"/>
            <a:ext cx="0" cy="833276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470360-CC36-7501-BE04-335485353E98}"/>
              </a:ext>
            </a:extLst>
          </p:cNvPr>
          <p:cNvCxnSpPr>
            <a:cxnSpLocks/>
          </p:cNvCxnSpPr>
          <p:nvPr/>
        </p:nvCxnSpPr>
        <p:spPr>
          <a:xfrm>
            <a:off x="4093780" y="1878261"/>
            <a:ext cx="1434863" cy="632658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6A1FF4-16F6-A9E0-B1A7-53EB053B23D6}"/>
              </a:ext>
            </a:extLst>
          </p:cNvPr>
          <p:cNvCxnSpPr>
            <a:cxnSpLocks/>
          </p:cNvCxnSpPr>
          <p:nvPr/>
        </p:nvCxnSpPr>
        <p:spPr>
          <a:xfrm flipH="1">
            <a:off x="4093780" y="3429000"/>
            <a:ext cx="1157987" cy="0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AB420A-0705-C23F-2BCB-D04B8FA80959}"/>
              </a:ext>
            </a:extLst>
          </p:cNvPr>
          <p:cNvCxnSpPr>
            <a:cxnSpLocks/>
          </p:cNvCxnSpPr>
          <p:nvPr/>
        </p:nvCxnSpPr>
        <p:spPr>
          <a:xfrm flipV="1">
            <a:off x="2779410" y="2246366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F455CA-B334-528E-FC92-AD0CEA801609}"/>
              </a:ext>
            </a:extLst>
          </p:cNvPr>
          <p:cNvSpPr txBox="1"/>
          <p:nvPr/>
        </p:nvSpPr>
        <p:spPr>
          <a:xfrm>
            <a:off x="1418599" y="5257372"/>
            <a:ext cx="233326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③  Describes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E31D6F-FABA-A486-81FA-8E97C0C2E6D4}"/>
              </a:ext>
            </a:extLst>
          </p:cNvPr>
          <p:cNvSpPr txBox="1"/>
          <p:nvPr/>
        </p:nvSpPr>
        <p:spPr>
          <a:xfrm>
            <a:off x="1707585" y="2263139"/>
            <a:ext cx="543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318742-875F-AC05-D843-7BF628C75030}"/>
              </a:ext>
            </a:extLst>
          </p:cNvPr>
          <p:cNvSpPr txBox="1"/>
          <p:nvPr/>
        </p:nvSpPr>
        <p:spPr>
          <a:xfrm>
            <a:off x="6933804" y="2257277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25E1AB-6FCA-688B-F204-53D103979986}"/>
              </a:ext>
            </a:extLst>
          </p:cNvPr>
          <p:cNvSpPr txBox="1"/>
          <p:nvPr/>
        </p:nvSpPr>
        <p:spPr>
          <a:xfrm>
            <a:off x="4454272" y="3529493"/>
            <a:ext cx="608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③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A90105-1919-B49F-C3A4-1E9C04753D65}"/>
              </a:ext>
            </a:extLst>
          </p:cNvPr>
          <p:cNvSpPr txBox="1"/>
          <p:nvPr/>
        </p:nvSpPr>
        <p:spPr>
          <a:xfrm>
            <a:off x="4519760" y="1046876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④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D150A2-8328-C62D-5024-E5BAB21223DB}"/>
              </a:ext>
            </a:extLst>
          </p:cNvPr>
          <p:cNvSpPr txBox="1"/>
          <p:nvPr/>
        </p:nvSpPr>
        <p:spPr>
          <a:xfrm>
            <a:off x="2943450" y="2280086"/>
            <a:ext cx="463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⑥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46A92B-5C83-ECCD-F892-B2851BBC0CFC}"/>
              </a:ext>
            </a:extLst>
          </p:cNvPr>
          <p:cNvSpPr txBox="1"/>
          <p:nvPr/>
        </p:nvSpPr>
        <p:spPr>
          <a:xfrm>
            <a:off x="4292663" y="2240813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⑤</a:t>
            </a:r>
            <a:endParaRPr lang="en-CH" sz="2400" dirty="0">
              <a:solidFill>
                <a:schemeClr val="accent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373A70-D992-2F5A-8F40-4675FFD99A8F}"/>
              </a:ext>
            </a:extLst>
          </p:cNvPr>
          <p:cNvCxnSpPr>
            <a:cxnSpLocks/>
          </p:cNvCxnSpPr>
          <p:nvPr/>
        </p:nvCxnSpPr>
        <p:spPr>
          <a:xfrm>
            <a:off x="2418736" y="2222726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8CEABB-78DC-6119-C178-DCEC57412662}"/>
              </a:ext>
            </a:extLst>
          </p:cNvPr>
          <p:cNvSpPr txBox="1"/>
          <p:nvPr/>
        </p:nvSpPr>
        <p:spPr>
          <a:xfrm>
            <a:off x="1418599" y="4858259"/>
            <a:ext cx="233326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  Uses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BEA15-BF63-61B1-89AB-BF9D7C1D82CC}"/>
              </a:ext>
            </a:extLst>
          </p:cNvPr>
          <p:cNvSpPr txBox="1"/>
          <p:nvPr/>
        </p:nvSpPr>
        <p:spPr>
          <a:xfrm>
            <a:off x="3941875" y="4461892"/>
            <a:ext cx="242788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④  Understands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C5873-38A7-0F8F-BB1B-F7666FE0953A}"/>
              </a:ext>
            </a:extLst>
          </p:cNvPr>
          <p:cNvSpPr txBox="1"/>
          <p:nvPr/>
        </p:nvSpPr>
        <p:spPr>
          <a:xfrm>
            <a:off x="3941581" y="5259572"/>
            <a:ext cx="242788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⑥  Consumes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FD815-DFE1-DE90-9A29-1F9486CE94D2}"/>
              </a:ext>
            </a:extLst>
          </p:cNvPr>
          <p:cNvSpPr txBox="1"/>
          <p:nvPr/>
        </p:nvSpPr>
        <p:spPr>
          <a:xfrm>
            <a:off x="1418893" y="4458319"/>
            <a:ext cx="2210427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  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B5E40-15CA-6EA9-6F02-91C9C08CDE1C}"/>
              </a:ext>
            </a:extLst>
          </p:cNvPr>
          <p:cNvSpPr txBox="1"/>
          <p:nvPr/>
        </p:nvSpPr>
        <p:spPr>
          <a:xfrm>
            <a:off x="3941581" y="4856059"/>
            <a:ext cx="242788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⑤  Discovers</a:t>
            </a:r>
          </a:p>
        </p:txBody>
      </p:sp>
      <p:sp>
        <p:nvSpPr>
          <p:cNvPr id="17" name="Half-frame 16">
            <a:extLst>
              <a:ext uri="{FF2B5EF4-FFF2-40B4-BE49-F238E27FC236}">
                <a16:creationId xmlns:a16="http://schemas.microsoft.com/office/drawing/2014/main" id="{C7A9022C-13B9-813B-F105-49FA0149ED73}"/>
              </a:ext>
            </a:extLst>
          </p:cNvPr>
          <p:cNvSpPr/>
          <p:nvPr/>
        </p:nvSpPr>
        <p:spPr>
          <a:xfrm>
            <a:off x="1238824" y="238159"/>
            <a:ext cx="2663445" cy="1805792"/>
          </a:xfrm>
          <a:prstGeom prst="halfFrame">
            <a:avLst>
              <a:gd name="adj1" fmla="val 3841"/>
              <a:gd name="adj2" fmla="val 39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8" name="Half-frame 17">
            <a:extLst>
              <a:ext uri="{FF2B5EF4-FFF2-40B4-BE49-F238E27FC236}">
                <a16:creationId xmlns:a16="http://schemas.microsoft.com/office/drawing/2014/main" id="{662D3AA2-5B89-8A1D-A10B-AFAFED24ED2C}"/>
              </a:ext>
            </a:extLst>
          </p:cNvPr>
          <p:cNvSpPr/>
          <p:nvPr/>
        </p:nvSpPr>
        <p:spPr>
          <a:xfrm rot="10800000">
            <a:off x="7319314" y="3953163"/>
            <a:ext cx="2663445" cy="1805792"/>
          </a:xfrm>
          <a:prstGeom prst="halfFrame">
            <a:avLst>
              <a:gd name="adj1" fmla="val 3841"/>
              <a:gd name="adj2" fmla="val 39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0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Ford Antenna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9</cp:revision>
  <dcterms:created xsi:type="dcterms:W3CDTF">2024-06-10T05:56:03Z</dcterms:created>
  <dcterms:modified xsi:type="dcterms:W3CDTF">2024-07-09T13:19:41Z</dcterms:modified>
</cp:coreProperties>
</file>